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4" r:id="rId36"/>
    <p:sldId id="295" r:id="rId37"/>
    <p:sldId id="293" r:id="rId38"/>
    <p:sldId id="296" r:id="rId39"/>
    <p:sldId id="297" r:id="rId40"/>
    <p:sldId id="298" r:id="rId41"/>
    <p:sldId id="299" r:id="rId42"/>
    <p:sldId id="300" r:id="rId43"/>
    <p:sldId id="301" r:id="rId44"/>
    <p:sldId id="302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8%20&#1082;&#1083;&#1072;&#1089;&#1089;\&#1056;&#1091;&#1089;&#1089;&#1082;&#1080;&#1081;%20&#1087;&#1072;&#1088;&#1077;&#1085;&#1100;\&#1050;%2023%20&#1092;&#1077;&#1074;&#1088;&#1072;&#1083;&#1103;%20-%20&#1056;&#1091;&#1089;&#1089;&#1082;&#1080;&#1081;%20&#1087;&#1072;&#1088;&#1077;&#1085;&#1100;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8%20&#1082;&#1083;&#1072;&#1089;&#1089;\&#1056;&#1091;&#1089;&#1089;&#1082;&#1080;&#1081;%20&#1087;&#1072;&#1088;&#1077;&#1085;&#1100;\&#1040;&#1083;&#1077;&#1082;&#1089;&#1077;&#1081;%20&#1043;&#1086;&#1084;&#1072;&#1085;%20-%20&#1056;&#1091;&#1089;&#1089;&#1082;&#1080;&#1081;%20&#1087;&#1072;&#1088;&#1077;&#1085;&#1100;%20(minus)%20+3%20semitones.mp3" TargetMode="Externa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x-minus.me/track/2988/%D1%80%D1%83%D1%81%D1%81%D0%BA%D0%B8%D0%B9-%D0%BF%D0%B0%D1%80%D0%B5%D0%BD%D1%8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o.mail.ru/search_images?fm=1&amp;q=%D0%BA%D0%B0%D1%80%D1%82%D0%B8%D0%BD%D0%BA%D0%B8%20%D1%80%D1%83%D1%81%D1%81%D0%BA%D0%B8%D0%B9%20%D0%BF%D0%B0%D1%80%D0%B5%D0%BD%D1%8C%20%D0%B2%20%D0%B0%D1%80%D0%BC%D0%B8%D0%B8&amp;frm=web#urlhash=8312921523672791010" TargetMode="External"/><Relationship Id="rId4" Type="http://schemas.openxmlformats.org/officeDocument/2006/relationships/hyperlink" Target="https://sheets-piano.ru/wp-content/uploads/2012/02/melodyforever.ru_goman_russki_paren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268760"/>
            <a:ext cx="7200800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«Русский парень»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9" y="2492897"/>
            <a:ext cx="4752528" cy="50405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Алексей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Гоман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517232"/>
            <a:ext cx="8424936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Презентацию выполнила учитель музыки высшей квалификационной категории МКОУ «Школа «10» городского округа Ступино М.о. Марченко Марина Анатольевна.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3" descr="C:\Users\связной\Desktop\обои\mq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140968"/>
            <a:ext cx="4032448" cy="2289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Desktop\обои\imgpreview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72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язной\Desktop\обои\122237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659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Desktop\обои\122237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893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связной\Desktop\обои\122236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923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связной\Desktop\обои\136436275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150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вязной\Desktop\обои\1471281450_e-news.su_sluzhby_po_kontraktu_oficerom_zapasa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связной\Desktop\обои\bqb9zv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" y="5589240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Пусть не скоро, но вновь за столом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Соберётся вся наша семья.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6162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вязной\Desktop\обои\arm-pic905-895x505-846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733256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 любовь под гитару споём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обнимемся, слёз не тая.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769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вязной\Desktop\обои\12223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733256"/>
            <a:ext cx="914399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Снова в небо ракета пошла.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Далеко я от дома теперь.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956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вязной\Desktop\обои\aleksej_goman_russkij_paren_ot_pul_ne_bezhi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хочу, чтоб меня ты ждала.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к тебе возвращусь, только верь!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549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язной\Desktop\обои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К 23 февраля - Русский пар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932040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817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вязной\Desktop\обои\1406932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812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вязной\Desktop\обои\26184405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145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вязной\Desktop\обои\Russian_paratroopers_9_may_2005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3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связной\Desktop\обои\1459423470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893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язной\Desktop\обои\28863_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242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язной\Desktop\обои\1445842993_2014-10-21_11-02-4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481"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вязной\Desktop\обои\1484207777_arm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274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связной\Desktop\обои\h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71"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связной\Desktop\обои\0005-004-Uzhe-neskolko-desjatiletij-my-verny-tradits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связной\Desktop\обои\izmenitsya_li_srok_sluzhby_v_armii_v_2017_godu_v_rossii-e1483087579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56784" cy="6858000"/>
          </a:xfrm>
          <a:prstGeom prst="rect">
            <a:avLst/>
          </a:prstGeom>
          <a:noFill/>
        </p:spPr>
      </p:pic>
      <p:pic>
        <p:nvPicPr>
          <p:cNvPr id="3" name="Алексей Гоман - Русский парень (minus) +3 semiton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148064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505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Desktop\обои\1_52550ea9e7a4752550ea9e7a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666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432"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связной\Desktop\обои\день-северного-флота2-300x2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8482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619">
    <p:spli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связной\Desktop\обои\molodoy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7312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244">
    <p:split orient="vert"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связной\Desktop\обои\136436275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539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7704856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Здравствуй, милое солнце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моё,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тебе с поля боя пишу.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Надо мной здесь кружит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вороньё,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Только я умирать не спешу.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ешё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погуляем с тобой,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Потанцуем под небом ночным.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Отслужив, я приеду домой,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ты скажешь подружкам своим: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2619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764704"/>
            <a:ext cx="7704856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5708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122237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23">
    <p:strips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imgpreview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120"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836712"/>
            <a:ext cx="7560840" cy="4668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Пусть нескоро, но вновь за столом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Соберётся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вся наша семья.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 любовь под гитару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споём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обнимемся,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слёз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тая.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Снова в небо ракета пошла,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Далеко я от дома теперь.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хочу чтоб меня ты ждала.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к тебе возвращусь, только верь!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2339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764704"/>
            <a:ext cx="7704856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пуль не бежит,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от боли не стонет,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огне не горит, 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Русский парень в воде не тонет.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34429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язной\Desktop\обои\28863_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883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связной\Desktop\обои\23fe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869">
    <p:pull dir="r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язной\Desktop\обои\1445842993_2014-10-21_11-02-4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526">
    <p:strips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вязной\Desktop\обои\1484207777_arm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729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связной\Desktop\обои\hq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227">
    <p:diamond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C:\Users\связной\Desktop\обои\3-bolshie-620x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977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вязной\Desktop\обои\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699322"/>
            <a:ext cx="7848872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http://x-minus.me/track/2988/%D1%80%D1%83%D1%81%D1%81%D0%BA%D0%B8%D0%B9-%D0%BF%D0%B0%D1%80%D0%B5%D0%BD%D1%8C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минус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http://ipleer.fm/q/%D1%80%D1%83%D1%81%D1%81%D0%BA%D0%B8%D0%B9+%D0%BF%D0%B0%D1%80%D0%B5%D0%BD%D1%8C+%D0%B2+%D0%BE%D0%B3%D0%BD%D0%B5+%D0%BD%D0%B5+%D0%B3%D0%BE%D1%80%D0%B8%D1%82/ - плюс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https://sheets-piano.ru//wp-content/uploads/2012/02/melodyforever.ru_goman_russki_paren.pdf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ноты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https://go.mail.ru/search_images?fm=1&amp;q=%D0%BA%D0%B0%D1%80%D1%82%D0%B8%D0%BD%D0%BA%D0%B8%20%D1%80%D1%83%D1%81%D1%81%D0%BA%D0%B8%D0%B9%20%D0%BF%D0%B0%D1%80%D0%B5%D0%BD%D1%8C%20%D0%B2%20%D0%B0%D1%80%D0%BC%D0%B8%D0%B8&amp;frm=web#urlhash=8312921523672791010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картинки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Desktop\обои\73fff1ba6e5c3da7a416113b595acc93_i-16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039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212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связной\Desktop\обои\world-10.jpg"/>
          <p:cNvPicPr>
            <a:picLocks noChangeAspect="1" noChangeArrowheads="1"/>
          </p:cNvPicPr>
          <p:nvPr/>
        </p:nvPicPr>
        <p:blipFill>
          <a:blip r:embed="rId2" cstate="print"/>
          <a:srcRect l="22482" r="15498"/>
          <a:stretch>
            <a:fillRect/>
          </a:stretch>
        </p:blipFill>
        <p:spPr bwMode="auto">
          <a:xfrm>
            <a:off x="3383360" y="0"/>
            <a:ext cx="5760640" cy="6237312"/>
          </a:xfrm>
          <a:prstGeom prst="rect">
            <a:avLst/>
          </a:prstGeom>
          <a:noFill/>
        </p:spPr>
      </p:pic>
      <p:pic>
        <p:nvPicPr>
          <p:cNvPr id="2051" name="Picture 3" descr="C:\Users\связной\Desktop\обои\armia1.cdti3y2ytf4s8ckko4cckw8oc.ejcuplo1l0oo0sk8c40s8osc4.th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917773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Здравствуй, милое солнце моё,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тебе с поля боя пишу.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893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Desktop\обои\im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7731" cy="580526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399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Надо мной здесь кружит вороньё,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Только я умирать не спешу.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753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вязной\Desktop\обои\russkaya-devushka-i-par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589240"/>
            <a:ext cx="914399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ещё погуляем с тобой,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Потанцуем под небом ночным.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794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связной\Desktop\обои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Отслужив, я приеду домой,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ты скажешь подружкам своим: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32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287</Words>
  <Application>Microsoft Office PowerPoint</Application>
  <PresentationFormat>Экран (4:3)</PresentationFormat>
  <Paragraphs>43</Paragraphs>
  <Slides>44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18</cp:revision>
  <dcterms:created xsi:type="dcterms:W3CDTF">2018-07-14T06:26:35Z</dcterms:created>
  <dcterms:modified xsi:type="dcterms:W3CDTF">2018-07-15T06:47:36Z</dcterms:modified>
</cp:coreProperties>
</file>