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3" r:id="rId6"/>
    <p:sldId id="262" r:id="rId7"/>
    <p:sldId id="261" r:id="rId8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28222-FBD7-4C74-B266-90E4A622E889}" type="datetimeFigureOut">
              <a:rPr lang="ru-RU" smtClean="0"/>
              <a:pPr/>
              <a:t>10.07.2016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FC2B1-520B-4613-BA31-4625D84BD4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712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2B1-520B-4613-BA31-4625D84BD4C1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7948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4D76-6C7C-4DA8-9258-B42B592DF730}" type="datetime1">
              <a:rPr lang="ru-RU" smtClean="0"/>
              <a:pPr/>
              <a:t>10.07.2016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149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A08DE-5C93-4876-A5D3-FD9D040376B5}" type="datetime1">
              <a:rPr lang="ru-RU" smtClean="0"/>
              <a:pPr/>
              <a:t>10.07.2016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9957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5602-4D49-4574-8A79-5D6EB19FE645}" type="datetime1">
              <a:rPr lang="ru-RU" smtClean="0"/>
              <a:pPr/>
              <a:t>10.07.2016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8589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00E2-AD70-446A-8FF2-3D5BEE72655C}" type="datetime1">
              <a:rPr lang="ru-RU" smtClean="0"/>
              <a:pPr/>
              <a:t>10.07.2016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6879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9870E-159A-49B0-8F8A-5C2A57FDD671}" type="datetime1">
              <a:rPr lang="ru-RU" smtClean="0"/>
              <a:pPr/>
              <a:t>10.07.2016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0446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74D6C-FE7C-441D-BFFB-248F832EE9E4}" type="datetime1">
              <a:rPr lang="ru-RU" smtClean="0"/>
              <a:pPr/>
              <a:t>10.07.2016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7378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E9A5B-28B8-4926-8037-AAAFE83D2A36}" type="datetime1">
              <a:rPr lang="ru-RU" smtClean="0"/>
              <a:pPr/>
              <a:t>10.07.2016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7638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4A76B-3994-4DCB-B754-D9546ECDE30A}" type="datetime1">
              <a:rPr lang="ru-RU" smtClean="0"/>
              <a:pPr/>
              <a:t>10.07.2016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878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1231F-130D-48CC-B2EB-E1EC7F803FCE}" type="datetime1">
              <a:rPr lang="ru-RU" smtClean="0"/>
              <a:pPr/>
              <a:t>10.07.2016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2043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AA05-0258-44D1-B63E-D2DF0446CC40}" type="datetime1">
              <a:rPr lang="ru-RU" smtClean="0"/>
              <a:pPr/>
              <a:t>10.07.2016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7329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DF73-8589-4DD8-9722-F8E760195670}" type="datetime1">
              <a:rPr lang="ru-RU" smtClean="0"/>
              <a:pPr/>
              <a:t>10.07.2016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9894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60A9D-1E52-467D-BE6A-2265071C48DB}" type="datetime1">
              <a:rPr lang="ru-RU" smtClean="0"/>
              <a:pPr/>
              <a:t>10.07.2016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5080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 rot="20966188">
            <a:off x="1476883" y="1892275"/>
            <a:ext cx="710384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Садовые цветы</a:t>
            </a:r>
          </a:p>
          <a:p>
            <a:pPr algn="ctr"/>
            <a:endParaRPr lang="ru-RU" sz="72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72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Воспитатель: Маслова Е.Г.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163499" y="6036458"/>
            <a:ext cx="473724" cy="365125"/>
          </a:xfrm>
        </p:spPr>
        <p:txBody>
          <a:bodyPr/>
          <a:lstStyle/>
          <a:p>
            <a:fld id="{E23562A2-C426-41B1-8EBE-8B3EE5784A3B}" type="slidenum">
              <a:rPr lang="ru-RU" smtClean="0">
                <a:solidFill>
                  <a:schemeClr val="bg2">
                    <a:lumMod val="25000"/>
                  </a:schemeClr>
                </a:solidFill>
              </a:rPr>
              <a:pPr/>
              <a:t>1</a:t>
            </a:fld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429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57102" y="6356351"/>
            <a:ext cx="2057400" cy="365125"/>
          </a:xfrm>
        </p:spPr>
        <p:txBody>
          <a:bodyPr/>
          <a:lstStyle/>
          <a:p>
            <a:fld id="{E23562A2-C426-41B1-8EBE-8B3EE5784A3B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05079" y="844062"/>
            <a:ext cx="77496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rgbClr val="002060"/>
                </a:solidFill>
              </a:rPr>
              <a:t>Садовые цветы</a:t>
            </a:r>
            <a:endParaRPr lang="ru-RU" sz="4000" i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5079" y="1774744"/>
            <a:ext cx="51999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Текст слайда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61172" y="1503964"/>
            <a:ext cx="8053330" cy="0"/>
          </a:xfrm>
          <a:prstGeom prst="line">
            <a:avLst/>
          </a:prstGeom>
          <a:ln w="28575">
            <a:solidFill>
              <a:srgbClr val="92D050"/>
            </a:solidFill>
            <a:prstDash val="lgDash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027" name="Picture 3" descr="C:\Users\Пользователь\Desktop\са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911" y="1730326"/>
            <a:ext cx="7976381" cy="47548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4515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717452"/>
            <a:ext cx="7886700" cy="97323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Астры игольчатые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астры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1108" y="1825625"/>
            <a:ext cx="5801784" cy="4351338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787791"/>
            <a:ext cx="7886700" cy="90289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Лилии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лил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5852" y="1811557"/>
            <a:ext cx="5801784" cy="4351338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15926"/>
            <a:ext cx="7886700" cy="8747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Розы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роз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1108" y="1825625"/>
            <a:ext cx="5801784" cy="4351338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787791"/>
            <a:ext cx="7886700" cy="90289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Анютины глазки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анют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1852" y="1825625"/>
            <a:ext cx="5866228" cy="4351338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58129"/>
            <a:ext cx="7886700" cy="832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Бархатцы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бархатц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33378" y="1825625"/>
            <a:ext cx="5880296" cy="4351338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b784d13c4d7810973aaeb2b34ec3e311d1a9a7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763</TotalTime>
  <Words>26</Words>
  <Application>Microsoft Office PowerPoint</Application>
  <PresentationFormat>Экран (4:3)</PresentationFormat>
  <Paragraphs>19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Астры игольчатые</vt:lpstr>
      <vt:lpstr>Лилии</vt:lpstr>
      <vt:lpstr>Розы</vt:lpstr>
      <vt:lpstr>Анютины глазки</vt:lpstr>
      <vt:lpstr>Бархатцы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Пользователь</cp:lastModifiedBy>
  <cp:revision>10</cp:revision>
  <dcterms:created xsi:type="dcterms:W3CDTF">2013-03-17T03:36:32Z</dcterms:created>
  <dcterms:modified xsi:type="dcterms:W3CDTF">2016-07-10T02:09:07Z</dcterms:modified>
</cp:coreProperties>
</file>