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5" r:id="rId6"/>
    <p:sldId id="267" r:id="rId7"/>
    <p:sldId id="259" r:id="rId8"/>
    <p:sldId id="268" r:id="rId9"/>
    <p:sldId id="269" r:id="rId10"/>
    <p:sldId id="260" r:id="rId11"/>
    <p:sldId id="270" r:id="rId12"/>
    <p:sldId id="271" r:id="rId13"/>
    <p:sldId id="261" r:id="rId14"/>
    <p:sldId id="272" r:id="rId15"/>
    <p:sldId id="273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1BB0E-354C-447C-BA51-CC9C25F76716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t.wallpaperswiki.org/wallpapers/2012/11/Wallpaper-luminosit%C3%A0-cerchi-linee-macchie-Glow-485x728.jpg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91680" y="2099005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ь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ы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й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ф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endParaRPr lang="ru-RU" sz="48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3827197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класс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язык, математика,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мир, литературное чтение.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УМК любой</a:t>
            </a:r>
            <a:endParaRPr lang="ru-RU" i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5339365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Презентацию подготовила: Фокина Лидия Петровна,</a:t>
            </a:r>
          </a:p>
          <a:p>
            <a:pPr algn="ctr"/>
            <a:r>
              <a:rPr lang="ru-RU" sz="1400" b="1" i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читель начальных классов МКОУ «СОШ ст. Евсино» </a:t>
            </a:r>
          </a:p>
          <a:p>
            <a:pPr algn="ctr"/>
            <a:r>
              <a:rPr lang="ru-RU" sz="1400" b="1" i="1" dirty="0" err="1" smtClean="0">
                <a:solidFill>
                  <a:srgbClr val="C00000"/>
                </a:solidFill>
                <a:cs typeface="Times New Roman" pitchFamily="18" charset="0"/>
              </a:rPr>
              <a:t>Искитимского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2018</a:t>
            </a:r>
            <a:endParaRPr lang="ru-RU" sz="1400" b="1" i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1840" y="148478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Занятие 19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городе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Где весной раньше начинает таять снег: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городе, в лесу, в поле?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Попугай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 называют говорящую птицу?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Воздух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Что находится внутри футбольного мяча?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возврат 15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295232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Девочка. Русская народная сказка «Гуси-лебеди» или «Сестрица Алёнушка», «сказка В. Даля «Привередница».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295232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Кто из литературных героев и в какой книге так сказал?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Стану я ржаной пирог есть!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У моего батюшки и пшеничные не едятся.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708920"/>
            <a:ext cx="7200800" cy="295232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Трещётки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Вспомните рифму.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И сейчас же щётки, щётки,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Затрещали, как …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Артемон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 звали пуделя Мальвины?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14480" y="2126016"/>
            <a:ext cx="57150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Как выполнить приём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сорбонка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3"/>
              </a:rPr>
              <a:t>Фон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Информационные источники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4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1628800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Перед Вами интеллектуальный марафон. Выбирайте предмет, отвечайте на вопросы. Проверить себя можно, нажав на карточку с вопросом.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дачи!</a:t>
            </a:r>
            <a:endParaRPr lang="ru-RU" sz="32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Управляющая кнопка: документ 7">
            <a:hlinkClick r:id="" action="ppaction://hlinkshowjump?jump=lastslide" highlightClick="1"/>
          </p:cNvPr>
          <p:cNvSpPr/>
          <p:nvPr/>
        </p:nvSpPr>
        <p:spPr>
          <a:xfrm>
            <a:off x="323528" y="260648"/>
            <a:ext cx="360000" cy="360000"/>
          </a:xfrm>
          <a:prstGeom prst="actionButtonDocumen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393017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Выбираем предмет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2428860" y="246458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2428860" y="317896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428860" y="396478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2428860" y="467916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388424" y="18864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Котёл-козёл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Найдите слово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 «заблудившейся» буквой.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Забодал меня котёл,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него я очень зол!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Шина, рога, 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оза.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Найдите слово в слове, например, радуга-дуга.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Машина -…, дорога - …, стрекоза - ….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Сосна, мышка, весна.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Сделайте первый слог вторым. Запишите получившиеся слова.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Насос, камыш, навес.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возврат 13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8 концов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Сколько концов у трёх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 половиной палок?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295232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Отец с одним сыном катался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двухколёсном велосипеде вместе, а второй сын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трёхколёсном.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295232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Отец и два сына катались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велосипедах. Мама решила посчитать рули и колёса.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Рулей оказалось 2, а колёс – 5.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ак это могло быть?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708920"/>
            <a:ext cx="7200800" cy="295232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295232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6 яблок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295232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корзине лежит несколько яблок. Их меньше десятка. Сколько яблок лежит в корзине, если все их можно раздать поровну двум или трём детям?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708920"/>
            <a:ext cx="7200800" cy="295232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375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марафон</dc:title>
  <dc:creator>Фокина Лидия Петровна</dc:creator>
  <cp:keywords>1 класс</cp:keywords>
  <cp:lastModifiedBy>Фокина Лидия Петровна</cp:lastModifiedBy>
  <cp:revision>33</cp:revision>
  <dcterms:created xsi:type="dcterms:W3CDTF">2014-06-01T07:59:58Z</dcterms:created>
  <dcterms:modified xsi:type="dcterms:W3CDTF">2018-02-25T11:45:54Z</dcterms:modified>
</cp:coreProperties>
</file>