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61" r:id="rId2"/>
    <p:sldId id="265" r:id="rId3"/>
    <p:sldId id="260" r:id="rId4"/>
  </p:sldIdLst>
  <p:sldSz cx="9144000" cy="6858000" type="screen4x3"/>
  <p:notesSz cx="6858000" cy="9144000"/>
  <p:embeddedFontLst>
    <p:embeddedFont>
      <p:font typeface="Calibri" pitchFamily="34" charset="0"/>
      <p:regular r:id="rId5"/>
      <p:bold r:id="rId6"/>
      <p:italic r:id="rId7"/>
      <p:boldItalic r:id="rId8"/>
    </p:embeddedFont>
    <p:embeddedFont>
      <p:font typeface="Matilda" pitchFamily="2" charset="0"/>
      <p:regular r:id="rId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990099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04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viewProps" Target="viewProps.xml"/><Relationship Id="rId5" Type="http://schemas.openxmlformats.org/officeDocument/2006/relationships/font" Target="fonts/font1.fntdata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5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mg1.liveinternet.ru/images/attach/d/0/136/129/136129663_lliella_YBrickRd_paper1.jpg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1691680" y="1628800"/>
            <a:ext cx="6480720" cy="3960733"/>
            <a:chOff x="1115616" y="2955212"/>
            <a:chExt cx="7165477" cy="4942814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955212"/>
              <a:ext cx="7165477" cy="241977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6000" b="1" dirty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6">
                      <a:lumMod val="50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Шаблон </a:t>
              </a: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6">
                      <a:lumMod val="50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презентации</a:t>
              </a: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15616" y="6400070"/>
              <a:ext cx="7165477" cy="14979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Автор  шаблона: </a:t>
              </a: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Фокина Лидия Петровна,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учитель начальных </a:t>
              </a:r>
              <a:r>
                <a:rPr lang="ru-RU" dirty="0" smtClean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классов МКОУ </a:t>
              </a: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«СОШ ст. Евсино»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 района  </a:t>
              </a:r>
              <a:r>
                <a:rPr lang="ru-RU" dirty="0" smtClean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Новосибирской </a:t>
              </a: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области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2018</a:t>
              </a:r>
              <a:endParaRPr lang="ru-RU" dirty="0">
                <a:solidFill>
                  <a:schemeClr val="accent6">
                    <a:lumMod val="50000"/>
                  </a:schemeClr>
                </a:solidFill>
                <a:latin typeface="Matilda" pitchFamily="2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/>
          <a:lstStyle/>
          <a:p>
            <a:endParaRPr lang="ru-RU" dirty="0">
              <a:solidFill>
                <a:schemeClr val="accent6">
                  <a:lumMod val="50000"/>
                </a:schemeClr>
              </a:solidFill>
              <a:latin typeface="Matild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02856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727102" y="2491400"/>
            <a:ext cx="5760640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3035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atilda" pitchFamily="2" charset="0"/>
                  <a:cs typeface="Arial" charset="0"/>
                </a:rPr>
                <a:t>Вы можете использовать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atilda" pitchFamily="2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atilda" pitchFamily="2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atilda" pitchFamily="2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atilda" pitchFamily="2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800" dirty="0">
                <a:solidFill>
                  <a:schemeClr val="accent6">
                    <a:lumMod val="50000"/>
                  </a:schemeClr>
                </a:solidFill>
                <a:latin typeface="Matilda" pitchFamily="2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Новосибирской области</a:t>
              </a:r>
              <a:endParaRPr lang="ru-RU" dirty="0">
                <a:solidFill>
                  <a:schemeClr val="accent6">
                    <a:lumMod val="50000"/>
                  </a:schemeClr>
                </a:solidFill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schemeClr val="accent6">
                      <a:lumMod val="50000"/>
                    </a:schemeClr>
                  </a:solidFill>
                  <a:latin typeface="Matilda" pitchFamily="2" charset="0"/>
                  <a:cs typeface="Arial" charset="0"/>
                </a:rPr>
                <a:t>Сайт</a:t>
              </a:r>
              <a:r>
                <a:rPr lang="en-US" sz="2000" b="1" dirty="0" smtClean="0">
                  <a:solidFill>
                    <a:schemeClr val="accent6">
                      <a:lumMod val="50000"/>
                    </a:schemeClr>
                  </a:solidFill>
                  <a:latin typeface="Matilda" pitchFamily="2" charset="0"/>
                  <a:hlinkClick r:id="rId2"/>
                </a:rPr>
                <a:t> http://linda6035.ucoz.ru/</a:t>
              </a:r>
              <a:r>
                <a:rPr lang="ru-RU" sz="2000" dirty="0" smtClean="0">
                  <a:solidFill>
                    <a:schemeClr val="accent6">
                      <a:lumMod val="50000"/>
                    </a:schemeClr>
                  </a:solidFill>
                  <a:latin typeface="Matilda" pitchFamily="2" charset="0"/>
                  <a:cs typeface="Arial" charset="0"/>
                </a:rPr>
                <a:t> </a:t>
              </a:r>
              <a:r>
                <a:rPr lang="en-US" sz="2000" dirty="0" smtClean="0">
                  <a:solidFill>
                    <a:schemeClr val="accent6">
                      <a:lumMod val="50000"/>
                    </a:schemeClr>
                  </a:solidFill>
                  <a:latin typeface="Matilda" pitchFamily="2" charset="0"/>
                  <a:cs typeface="Arial" charset="0"/>
                </a:rPr>
                <a:t> </a:t>
              </a:r>
              <a:r>
                <a:rPr lang="ru-RU" sz="2000" dirty="0" smtClean="0">
                  <a:solidFill>
                    <a:schemeClr val="accent6">
                      <a:lumMod val="50000"/>
                    </a:schemeClr>
                  </a:solidFill>
                  <a:latin typeface="Matilda" pitchFamily="2" charset="0"/>
                  <a:cs typeface="Arial" charset="0"/>
                </a:rPr>
                <a:t> </a:t>
              </a:r>
              <a:endParaRPr lang="ru-RU" sz="2000" dirty="0">
                <a:solidFill>
                  <a:schemeClr val="accent6">
                    <a:lumMod val="50000"/>
                  </a:schemeClr>
                </a:solidFill>
                <a:latin typeface="Matilda" pitchFamily="2" charset="0"/>
                <a:cs typeface="Arial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971599" y="5906608"/>
            <a:ext cx="7200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Matilda" pitchFamily="2" charset="0"/>
              </a:rPr>
              <a:t>На момент создания ресурса ссылки являются активными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Matilda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91681" y="620688"/>
            <a:ext cx="648072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Matilda" pitchFamily="2" charset="0"/>
              </a:rPr>
              <a:t>Информационные источники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Matilda" pitchFamily="2" charset="0"/>
              </a:rPr>
              <a:t>Шаблон составлен из фигур программы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Matilda" pitchFamily="2" charset="0"/>
              </a:rPr>
              <a:t>PowerPoint</a:t>
            </a:r>
            <a:endParaRPr lang="ru-RU" dirty="0" smtClean="0">
              <a:solidFill>
                <a:schemeClr val="accent6">
                  <a:lumMod val="50000"/>
                </a:schemeClr>
              </a:solidFill>
              <a:latin typeface="Matilda" pitchFamily="2" charset="0"/>
            </a:endParaRP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Matilda" pitchFamily="2" charset="0"/>
              </a:rPr>
              <a:t>Фон 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atilda" pitchFamily="2" charset="0"/>
                <a:hlinkClick r:id="rId3"/>
              </a:rPr>
              <a:t>http://img1.liveinternet.ru/images/attach/d/0/136/129/136129663_lliella_YBrickRd_paper1.jpg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Matilda" pitchFamily="2" charset="0"/>
              </a:rPr>
              <a:t> </a:t>
            </a:r>
          </a:p>
          <a:p>
            <a:pPr algn="ctr"/>
            <a:endParaRPr lang="ru-RU" dirty="0">
              <a:solidFill>
                <a:schemeClr val="accent6">
                  <a:lumMod val="50000"/>
                </a:schemeClr>
              </a:solidFill>
              <a:latin typeface="Matilda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74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74806"/>
      </a:hlink>
      <a:folHlink>
        <a:srgbClr val="974806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85</Words>
  <Application>Microsoft Office PowerPoint</Application>
  <PresentationFormat>Экран (4:3)</PresentationFormat>
  <Paragraphs>21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Matilda</vt:lpstr>
      <vt:lpstr>1_Тема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Геометрические фантазии</dc:title>
  <dc:creator>Фокина Лидия Петровна</dc:creator>
  <cp:keywords>Шаблон презентации</cp:keywords>
  <cp:lastModifiedBy>Фокина Лидия Петровна</cp:lastModifiedBy>
  <cp:revision>66</cp:revision>
  <dcterms:created xsi:type="dcterms:W3CDTF">2014-07-06T18:18:01Z</dcterms:created>
  <dcterms:modified xsi:type="dcterms:W3CDTF">2018-02-20T14:11:43Z</dcterms:modified>
</cp:coreProperties>
</file>