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4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Asessor" pitchFamily="8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community/4091266/post395541044/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988691" y="1268760"/>
            <a:ext cx="7200800" cy="3576593"/>
            <a:chOff x="1115616" y="2297268"/>
            <a:chExt cx="7165477" cy="374556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297268"/>
              <a:ext cx="7165477" cy="24173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sessor" pitchFamily="8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832164" y="4785793"/>
              <a:ext cx="5732382" cy="12570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Автор шаблона :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2018</a:t>
              </a:r>
              <a:endParaRPr lang="ru-RU" dirty="0">
                <a:solidFill>
                  <a:srgbClr val="C00000"/>
                </a:solidFill>
                <a:latin typeface="Asessor" pitchFamily="8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88832" cy="1008112"/>
          </a:xfrm>
        </p:spPr>
        <p:txBody>
          <a:bodyPr anchor="ctr"/>
          <a:lstStyle/>
          <a:p>
            <a:endParaRPr lang="ru-RU" dirty="0">
              <a:solidFill>
                <a:srgbClr val="C00000"/>
              </a:solidFill>
              <a:latin typeface="Asessor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600200"/>
            <a:ext cx="6480720" cy="4525963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  <a:latin typeface="Asessor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935310" y="1988840"/>
            <a:ext cx="6715172" cy="3362686"/>
            <a:chOff x="607288" y="-815361"/>
            <a:chExt cx="7925152" cy="53359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7373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C00000"/>
                </a:solidFill>
                <a:latin typeface="Asessor" pitchFamily="8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C00000"/>
                </a:solidFill>
                <a:latin typeface="Asessor" pitchFamily="8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1"/>
              <a:ext cx="6491880" cy="634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C00000"/>
                  </a:solidFill>
                  <a:latin typeface="Asessor" pitchFamily="8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 </a:t>
              </a:r>
              <a:endParaRPr lang="ru-RU" sz="2000" dirty="0">
                <a:solidFill>
                  <a:srgbClr val="C00000"/>
                </a:solidFill>
                <a:latin typeface="Asessor" pitchFamily="8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566368" y="980728"/>
            <a:ext cx="71971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sessor" pitchFamily="82" charset="0"/>
              </a:rPr>
              <a:t>Информационные источники</a:t>
            </a:r>
          </a:p>
          <a:p>
            <a:pPr algn="ctr"/>
            <a:r>
              <a:rPr lang="ru-RU" dirty="0" err="1">
                <a:solidFill>
                  <a:srgbClr val="C00000"/>
                </a:solidFill>
                <a:latin typeface="Asessor" pitchFamily="82" charset="0"/>
              </a:rPr>
              <a:t>Скраб</a:t>
            </a:r>
            <a:r>
              <a:rPr lang="ru-RU" dirty="0">
                <a:solidFill>
                  <a:srgbClr val="C00000"/>
                </a:solidFill>
                <a:latin typeface="Asessor" pitchFamily="82" charset="0"/>
              </a:rPr>
              <a:t>-набор </a:t>
            </a:r>
            <a:r>
              <a:rPr lang="ru-RU" u="sng" dirty="0">
                <a:solidFill>
                  <a:srgbClr val="C00000"/>
                </a:solidFill>
                <a:latin typeface="Asessor" pitchFamily="82" charset="0"/>
                <a:hlinkClick r:id="rId3"/>
              </a:rPr>
              <a:t>http://www.liveinternet.ru/community/4091266/post395541044/</a:t>
            </a:r>
            <a:r>
              <a:rPr lang="ru-RU" dirty="0">
                <a:solidFill>
                  <a:srgbClr val="C00000"/>
                </a:solidFill>
                <a:latin typeface="Asessor" pitchFamily="82" charset="0"/>
              </a:rPr>
              <a:t> </a:t>
            </a:r>
            <a:endParaRPr lang="ru-RU" dirty="0">
              <a:solidFill>
                <a:srgbClr val="C00000"/>
              </a:solidFill>
              <a:latin typeface="Asessor" pitchFamily="8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11927" y="5949280"/>
            <a:ext cx="5514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sessor" pitchFamily="8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C00000"/>
              </a:solidFill>
              <a:latin typeface="Asesso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80</Words>
  <Application>Microsoft Office PowerPoint</Application>
  <PresentationFormat>Экран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Asessor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Цветочный рай</dc:title>
  <dc:creator>Фокина Лидия Петровна</dc:creator>
  <cp:keywords>Шаблон презентации</cp:keywords>
  <cp:lastModifiedBy>Фокина Лидия Петровна</cp:lastModifiedBy>
  <cp:revision>26</cp:revision>
  <dcterms:created xsi:type="dcterms:W3CDTF">2014-07-06T18:18:01Z</dcterms:created>
  <dcterms:modified xsi:type="dcterms:W3CDTF">2018-02-20T16:50:12Z</dcterms:modified>
</cp:coreProperties>
</file>