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69_lliella_YBrickRd_paper6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C0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На момент создания </a:t>
            </a:r>
            <a:r>
              <a:rPr lang="ru-RU" b="1" smtClean="0">
                <a:solidFill>
                  <a:srgbClr val="C00000"/>
                </a:solidFill>
                <a:latin typeface="Matilda" pitchFamily="2" charset="0"/>
              </a:rPr>
              <a:t>ресурса </a:t>
            </a:r>
            <a:r>
              <a:rPr lang="ru-RU" b="1" smtClean="0">
                <a:solidFill>
                  <a:srgbClr val="C00000"/>
                </a:solidFill>
                <a:latin typeface="Matilda" pitchFamily="2" charset="0"/>
              </a:rPr>
              <a:t>все ссылки </a:t>
            </a:r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являются активными</a:t>
            </a:r>
            <a:endParaRPr lang="ru-RU" b="1" dirty="0">
              <a:solidFill>
                <a:srgbClr val="C0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1" y="620688"/>
            <a:ext cx="64807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C0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rgbClr val="C00000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C00000"/>
              </a:solidFill>
              <a:latin typeface="Matilda" pitchFamily="2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rgbClr val="C00000"/>
                </a:solidFill>
                <a:latin typeface="Matilda" pitchFamily="2" charset="0"/>
                <a:hlinkClick r:id="rId3"/>
              </a:rPr>
              <a:t>http://img1.liveinternet.ru/images/attach/d/0/136/129/136129669_lliella_YBrickRd_paper6.jpg</a:t>
            </a:r>
            <a:r>
              <a:rPr lang="ru-RU" dirty="0">
                <a:solidFill>
                  <a:srgbClr val="C0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86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67</cp:revision>
  <dcterms:created xsi:type="dcterms:W3CDTF">2014-07-06T18:18:01Z</dcterms:created>
  <dcterms:modified xsi:type="dcterms:W3CDTF">2018-03-04T10:09:39Z</dcterms:modified>
</cp:coreProperties>
</file>