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67_lliella_YBrickRd_paper4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C0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C0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C0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C0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C0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C0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C00000"/>
                </a:solidFill>
                <a:latin typeface="Matilda" pitchFamily="2" charset="0"/>
                <a:hlinkClick r:id="rId3"/>
              </a:rPr>
              <a:t>http://img1.liveinternet.ru/images/attach/d/0/136/129/136129667_lliella_YBrickRd_paper4.jpg</a:t>
            </a:r>
            <a:r>
              <a:rPr lang="ru-RU" dirty="0">
                <a:solidFill>
                  <a:srgbClr val="C0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C0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67</cp:revision>
  <dcterms:created xsi:type="dcterms:W3CDTF">2014-07-06T18:18:01Z</dcterms:created>
  <dcterms:modified xsi:type="dcterms:W3CDTF">2018-02-20T14:12:51Z</dcterms:modified>
</cp:coreProperties>
</file>