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68_lliella_YBrickRd_paper5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bg2">
                      <a:lumMod val="2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bg2">
                      <a:lumMod val="2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bg2">
                    <a:lumMod val="2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chemeClr val="bg2">
                  <a:lumMod val="25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bg2">
                    <a:lumMod val="25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bg2">
                    <a:lumMod val="2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bg2">
                      <a:lumMod val="25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bg2">
                      <a:lumMod val="2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bg2">
                      <a:lumMod val="2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bg2">
                      <a:lumMod val="2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bg2">
                    <a:lumMod val="2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bg2">
                  <a:lumMod val="25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chemeClr val="bg2">
                    <a:lumMod val="25000"/>
                  </a:schemeClr>
                </a:solidFill>
                <a:latin typeface="Matilda" pitchFamily="2" charset="0"/>
                <a:hlinkClick r:id="rId3"/>
              </a:rPr>
              <a:t>http://img0.liveinternet.ru/images/attach/d/0/136/129/136129668_lliella_YBrickRd_paper5.jpg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68</cp:revision>
  <dcterms:created xsi:type="dcterms:W3CDTF">2014-07-06T18:18:01Z</dcterms:created>
  <dcterms:modified xsi:type="dcterms:W3CDTF">2018-02-20T14:14:11Z</dcterms:modified>
</cp:coreProperties>
</file>