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Romana Script" pitchFamily="34" charset="-52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11/115/458/115458636_large_4__11_A.png" TargetMode="External"/><Relationship Id="rId7" Type="http://schemas.openxmlformats.org/officeDocument/2006/relationships/hyperlink" Target="https://img-fotki.yandex.ru/get/9305/163781271.a2/0_c7587_b290821f_ori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6207/86586966.251/0_97c48_90a6a2bc_orig" TargetMode="External"/><Relationship Id="rId5" Type="http://schemas.openxmlformats.org/officeDocument/2006/relationships/hyperlink" Target="https://img-fotki.yandex.ru/get/6311/159224724.46/0_a9ea3_4f90fc16_orig" TargetMode="External"/><Relationship Id="rId4" Type="http://schemas.openxmlformats.org/officeDocument/2006/relationships/hyperlink" Target="http://bgfons.com/upload/schotten%20muster_texture3532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883427"/>
            <a:ext cx="5184576" cy="4414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 до 10»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400" b="1" dirty="0" smtClean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4</a:t>
            </a:r>
            <a:endParaRPr lang="ru-RU" sz="4400" b="1" dirty="0">
              <a:ln w="19050">
                <a:noFill/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учитель начальных классов МКОУ СОШ ст. Евсино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err="1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9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 ёлке было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4 красных шара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и столько же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синих. Сколько всего шаров на ёлке?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625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10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 озере плавали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9 уток. 6 уток улетели. Сколько уток осталось?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93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9" y="1556792"/>
            <a:ext cx="576064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662" y="1268760"/>
            <a:ext cx="83958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600" b="1" i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600" i="1" dirty="0"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6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Ёжик: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3"/>
              </a:rPr>
              <a:t>http://img0.liveinternet.ru/images/attach/c/11/115/458/115458636_large_4__</a:t>
            </a:r>
            <a:r>
              <a:rPr lang="en-US" sz="1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3"/>
              </a:rPr>
              <a:t>11_A.png</a:t>
            </a:r>
            <a:r>
              <a:rPr lang="ru-RU" sz="1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4"/>
              </a:rPr>
              <a:t>http://</a:t>
            </a:r>
            <a:r>
              <a:rPr lang="en-US" sz="1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4"/>
              </a:rPr>
              <a:t>bgfons.com/upload/schotten%20muster_texture3532.jpg</a:t>
            </a:r>
            <a:r>
              <a:rPr lang="ru-RU" sz="1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Вырез из бусин: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5"/>
              </a:rPr>
              <a:t>https://</a:t>
            </a:r>
            <a:r>
              <a:rPr lang="en-US" sz="1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5"/>
              </a:rPr>
              <a:t>img-fotki.yandex.ru/get/6311/159224724.46/0_a9ea3_4f90fc16_orig</a:t>
            </a:r>
            <a:r>
              <a:rPr lang="ru-RU" sz="1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Бант: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6"/>
              </a:rPr>
              <a:t>https://</a:t>
            </a:r>
            <a:r>
              <a:rPr lang="en-US" sz="1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6"/>
              </a:rPr>
              <a:t>img-fotki.yandex.ru/get/6207/86586966.251/0_97c48_90a6a2bc_orig</a:t>
            </a:r>
            <a:r>
              <a:rPr lang="ru-RU" sz="1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Шнуровка: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7"/>
              </a:rPr>
              <a:t>https://</a:t>
            </a:r>
            <a:r>
              <a:rPr lang="en-US" sz="16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7"/>
              </a:rPr>
              <a:t>img-fotki.yandex.ru/get/9305/163781271.a2/0_c7587_b290821f_orig</a:t>
            </a:r>
            <a:endParaRPr lang="ru-RU" sz="1600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Алимпиева М. Н., Векшина Т. В. Математические диктанты. 1 класс. М.: ВАКО, 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367" y="6125234"/>
            <a:ext cx="8374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7 – это 1 и … 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10 – это 4 и … 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628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3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Найдите сумму чисел 5 и 3.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435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4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Из числа 10 вычтите 3.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4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5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Число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5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увеличьте на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452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6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Какое число на 2 меньше числа 5?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248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7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Число 3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увеличьте на 3.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27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949280"/>
            <a:ext cx="4608512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8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Найдите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пропущенное число: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baseline="0" dirty="0" smtClean="0">
                <a:solidFill>
                  <a:srgbClr val="C00000"/>
                </a:solidFill>
                <a:latin typeface="Calibri"/>
              </a:rPr>
              <a:t>1,</a:t>
            </a:r>
            <a:r>
              <a:rPr lang="ru-RU" b="1" dirty="0" smtClean="0">
                <a:solidFill>
                  <a:srgbClr val="C00000"/>
                </a:solidFill>
                <a:latin typeface="Calibri"/>
              </a:rPr>
              <a:t> 3, 5, …, 9.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9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229</Words>
  <Application>Microsoft Office PowerPoint</Application>
  <PresentationFormat>Экран (4:3)</PresentationFormat>
  <Paragraphs>47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Romana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 до 10</dc:title>
  <dc:creator>Фокина Лидия Петровна</dc:creator>
  <cp:keywords>Математичский диктант</cp:keywords>
  <cp:lastModifiedBy>Фокина Лидия Петровна</cp:lastModifiedBy>
  <cp:revision>110</cp:revision>
  <dcterms:created xsi:type="dcterms:W3CDTF">2013-08-23T08:38:35Z</dcterms:created>
  <dcterms:modified xsi:type="dcterms:W3CDTF">2018-03-03T14:13:25Z</dcterms:modified>
</cp:coreProperties>
</file>