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Comic Sans MS" pitchFamily="66" charset="0"/>
      <p:regular r:id="rId14"/>
      <p:bold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t-yaz.ru/pars_docs/refs/90/89581/89581_html_7901685c.jpg" TargetMode="External"/><Relationship Id="rId2" Type="http://schemas.openxmlformats.org/officeDocument/2006/relationships/hyperlink" Target="http://www.olgabo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ational-travel.ru/images/photos/medium/yozhik-73-5909cc7c6b87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96520" y="1268760"/>
            <a:ext cx="750099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Стихи </a:t>
            </a:r>
          </a:p>
          <a:p>
            <a:pPr algn="ctr">
              <a:defRPr/>
            </a:pPr>
            <a:r>
              <a:rPr lang="ru-RU" sz="6600" b="1" dirty="0" err="1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В.Д.Берестова</a:t>
            </a:r>
            <a:endParaRPr lang="ru-RU" sz="11500" b="1" dirty="0" smtClean="0">
              <a:ln w="19050">
                <a:solidFill>
                  <a:schemeClr val="bg1"/>
                </a:solidFill>
                <a:prstDash val="solid"/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2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8A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Литературное чтение</a:t>
            </a:r>
          </a:p>
          <a:p>
            <a:pPr algn="ctr">
              <a:defRPr/>
            </a:pPr>
            <a:r>
              <a:rPr lang="ru-RU" sz="2800" b="1" dirty="0" smtClean="0">
                <a:ln w="1905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1 класс</a:t>
            </a:r>
            <a:endParaRPr lang="ru-RU" sz="2800" b="1" dirty="0">
              <a:ln w="1905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404977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Автор </a:t>
            </a: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презентации: 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Фокина Лидия Петровна, </a:t>
            </a:r>
          </a:p>
          <a:p>
            <a:pPr algn="ctr">
              <a:defRPr/>
            </a:pP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учитель начальных </a:t>
            </a: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классов МКОУ 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«СОШ ст. Евсино» </a:t>
            </a:r>
          </a:p>
          <a:p>
            <a:pPr algn="ctr">
              <a:defRPr/>
            </a:pPr>
            <a:r>
              <a:rPr lang="ru-RU" dirty="0" err="1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Искитимского</a:t>
            </a:r>
            <a:r>
              <a:rPr lang="ru-RU" dirty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района Новосибирской области</a:t>
            </a:r>
          </a:p>
          <a:p>
            <a:pPr algn="ctr">
              <a:defRPr/>
            </a:pPr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2018</a:t>
            </a:r>
            <a:endParaRPr lang="ru-RU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86972" y="275057"/>
            <a:ext cx="3306156" cy="5352141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5589240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Валентин Дмитриевич Берестов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1928 - 1998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74120" y="260648"/>
            <a:ext cx="1779248" cy="288032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51125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Валентин Дмитриевич Берестов - русский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детский поэт, писатель, переводчик. Родился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1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апреля 1928г в семье учителя. Читать научился в 4 года. Стихи начал писать с  детства. </a:t>
            </a:r>
          </a:p>
        </p:txBody>
      </p:sp>
    </p:spTree>
    <p:extLst>
      <p:ext uri="{BB962C8B-B14F-4D97-AF65-F5344CB8AC3E}">
        <p14:creationId xmlns:p14="http://schemas.microsoft.com/office/powerpoint/2010/main" val="700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74120" y="260648"/>
            <a:ext cx="1779248" cy="2880320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51125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По специальности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В.Д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. Берестов археолог.  Много  работал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в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археологических раскопках.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В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. Д. Берестов не только писал стихи,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но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и сочинял музыку для своих стихов.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Умер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Валентин Берестов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15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апреля 1998 г. </a:t>
            </a:r>
            <a:endParaRPr lang="ru-RU" sz="3200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pPr algn="ctr"/>
            <a:r>
              <a:rPr lang="ru-RU" sz="3200" dirty="0" smtClean="0">
                <a:solidFill>
                  <a:srgbClr val="8A0000"/>
                </a:solidFill>
                <a:latin typeface="Comic Sans MS" pitchFamily="66" charset="0"/>
              </a:rPr>
              <a:t>в </a:t>
            </a:r>
            <a:r>
              <a:rPr lang="ru-RU" sz="3200" dirty="0">
                <a:solidFill>
                  <a:srgbClr val="8A0000"/>
                </a:solidFill>
                <a:latin typeface="Comic Sans MS" pitchFamily="66" charset="0"/>
              </a:rPr>
              <a:t>Москве.</a:t>
            </a:r>
          </a:p>
        </p:txBody>
      </p:sp>
    </p:spTree>
    <p:extLst>
      <p:ext uri="{BB962C8B-B14F-4D97-AF65-F5344CB8AC3E}">
        <p14:creationId xmlns:p14="http://schemas.microsoft.com/office/powerpoint/2010/main" val="225036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77" y="33507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Прочитайте стихотворение </a:t>
            </a: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В. Д. </a:t>
            </a:r>
            <a:r>
              <a:rPr lang="ru-RU" sz="2800" b="1" dirty="0" err="1" smtClean="0">
                <a:solidFill>
                  <a:srgbClr val="8A0000"/>
                </a:solidFill>
                <a:latin typeface="Comic Sans MS" pitchFamily="66" charset="0"/>
              </a:rPr>
              <a:t>Берестова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«Пёсья песня» с. 108 </a:t>
            </a: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и ответьте на вопросы.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5992" y="169469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 ком это стихотворение?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59347" y="2163393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Это стихотворение о собаках, которые воют на луну.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51562" y="3062980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Почему луны не оказалось на небе?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67132" y="3531680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Луна спряталась за тучами.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4917" y="4000379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Прочитаем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это стихотворение хором, передав тревожную интонацию.</a:t>
            </a:r>
          </a:p>
        </p:txBody>
      </p:sp>
    </p:spTree>
    <p:extLst>
      <p:ext uri="{BB962C8B-B14F-4D97-AF65-F5344CB8AC3E}">
        <p14:creationId xmlns:p14="http://schemas.microsoft.com/office/powerpoint/2010/main" val="62327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77" y="33507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Прочитайте стихотворение </a:t>
            </a:r>
          </a:p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В. Д. </a:t>
            </a:r>
            <a:r>
              <a:rPr lang="ru-RU" sz="2800" b="1" dirty="0" err="1" smtClean="0">
                <a:solidFill>
                  <a:srgbClr val="8A0000"/>
                </a:solidFill>
                <a:latin typeface="Comic Sans MS" pitchFamily="66" charset="0"/>
              </a:rPr>
              <a:t>Берестова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 «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Прощание с другом»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с. 108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и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ответьте на вопросы.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6331" y="172007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 ком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это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стихотворение?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17230" y="2144284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Это стихотворение о ёжике. 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129" y="2568494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 вы думаете, кто рассказывает это стихотворение?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39028" y="3423591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Автор рассказывает о себе, как он заботился о </a:t>
            </a:r>
            <a:r>
              <a:rPr lang="ru-RU" sz="2800" b="1" dirty="0" smtClean="0">
                <a:solidFill>
                  <a:srgbClr val="8A0000"/>
                </a:solidFill>
                <a:latin typeface="Comic Sans MS" pitchFamily="66" charset="0"/>
              </a:rPr>
              <a:t>ёжике.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9927" y="4278688"/>
            <a:ext cx="7472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Почему всё </a:t>
            </a:r>
            <a:r>
              <a:rPr lang="ru-RU" sz="2800" b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</a:t>
            </a:r>
            <a:r>
              <a:rPr lang="ru-RU" sz="2800" b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таки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ёжик ушёл?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0826" y="4702899"/>
            <a:ext cx="747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Ёжик ушёл, потому что его дом – это лес, дикие звери не могут жить в неволе.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3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77" y="335079"/>
            <a:ext cx="7472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8A0000"/>
                </a:solidFill>
                <a:latin typeface="Comic Sans MS" pitchFamily="66" charset="0"/>
              </a:rPr>
              <a:t>Чему нас хотел научить автор этим стихотворением?</a:t>
            </a:r>
            <a:endParaRPr lang="ru-RU" sz="2800" b="1" dirty="0">
              <a:solidFill>
                <a:srgbClr val="8A0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3777" y="1243020"/>
            <a:ext cx="7435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Нельзя диких животных забирать из леса и приносить их домой.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national-travel.ru/images/photos/medium/yozhik-73-5909cc7c6b8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633" y="2222866"/>
            <a:ext cx="5587380" cy="4190535"/>
          </a:xfrm>
          <a:prstGeom prst="rect">
            <a:avLst/>
          </a:prstGeom>
          <a:noFill/>
          <a:ln w="38100">
            <a:solidFill>
              <a:srgbClr val="8A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7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75656" y="500042"/>
            <a:ext cx="716831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Элементы спирали нарисованы автором при помощи фигур </a:t>
            </a:r>
          </a:p>
          <a:p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Microsoft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Office PowerPoint</a:t>
            </a:r>
            <a:r>
              <a:rPr lang="ru-RU" dirty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  <a:cs typeface="Times New Roman" pitchFamily="18" charset="0"/>
              </a:rPr>
              <a:t>2010</a:t>
            </a:r>
            <a:endParaRPr lang="ru-RU" dirty="0">
              <a:solidFill>
                <a:srgbClr val="8A00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</a:rPr>
              <a:t>Автор фонов  Ольга Бор </a:t>
            </a:r>
            <a:r>
              <a:rPr lang="ru-RU" u="sng" dirty="0">
                <a:solidFill>
                  <a:srgbClr val="8A0000"/>
                </a:solidFill>
                <a:latin typeface="Comic Sans MS" pitchFamily="66" charset="0"/>
                <a:ea typeface="Calibri"/>
                <a:cs typeface="Times New Roman"/>
                <a:hlinkClick r:id="rId2"/>
              </a:rPr>
              <a:t>http://www.olgabor.com/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Игнатьева Т. В. Поурочные разработки по обучению грамоте: </a:t>
            </a:r>
          </a:p>
          <a:p>
            <a:r>
              <a:rPr lang="ru-RU" dirty="0">
                <a:solidFill>
                  <a:srgbClr val="8A0000"/>
                </a:solidFill>
                <a:latin typeface="Comic Sans MS" pitchFamily="66" charset="0"/>
              </a:rPr>
              <a:t>1 класс. М.: Издательство «Экзамен», 2017 (Серия «Учебно-методический комплект»)</a:t>
            </a:r>
            <a:endParaRPr lang="ru-RU" u="sng" dirty="0">
              <a:solidFill>
                <a:srgbClr val="8A0000"/>
              </a:solidFill>
              <a:latin typeface="Comic Sans MS" pitchFamily="66" charset="0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В. Д. Берестов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3"/>
              </a:rPr>
              <a:t>http://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3"/>
              </a:rPr>
              <a:t>lit-yaz.ru/pars_docs/refs/90/89581/89581_html_7901685c.jpg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dirty="0" smtClean="0">
              <a:solidFill>
                <a:srgbClr val="8A0000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Ёжик </a:t>
            </a:r>
            <a:r>
              <a:rPr lang="en-US" dirty="0">
                <a:solidFill>
                  <a:srgbClr val="8A0000"/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dirty="0" smtClean="0">
                <a:solidFill>
                  <a:srgbClr val="8A0000"/>
                </a:solidFill>
                <a:latin typeface="Comic Sans MS" pitchFamily="66" charset="0"/>
                <a:hlinkClick r:id="rId4"/>
              </a:rPr>
              <a:t>national-travel.ru/images/photos/medium/yozhik-73-5909cc7c6b871.jpg</a:t>
            </a:r>
            <a:r>
              <a:rPr lang="ru-RU" dirty="0" smtClean="0">
                <a:solidFill>
                  <a:srgbClr val="8A000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8A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318</Words>
  <Application>Microsoft Office PowerPoint</Application>
  <PresentationFormat>Экран (4:3)</PresentationFormat>
  <Paragraphs>47</Paragraphs>
  <Slides>8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Литературное чтение</cp:keywords>
  <cp:lastModifiedBy>Фокина Лидия Петровна</cp:lastModifiedBy>
  <cp:revision>17</cp:revision>
  <dcterms:created xsi:type="dcterms:W3CDTF">2014-11-07T17:01:55Z</dcterms:created>
  <dcterms:modified xsi:type="dcterms:W3CDTF">2018-02-20T16:37:57Z</dcterms:modified>
</cp:coreProperties>
</file>