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64" r:id="rId11"/>
    <p:sldId id="282" r:id="rId12"/>
    <p:sldId id="265" r:id="rId13"/>
    <p:sldId id="280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20EC"/>
    <a:srgbClr val="2025EC"/>
    <a:srgbClr val="434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E5085-F7F3-4D64-A6C7-192CA5C3DF65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00FB7-18A0-4420-86D9-FC0CB2C23C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25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0FB7-18A0-4420-86D9-FC0CB2C23C3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7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7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30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0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17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7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5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9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25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1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9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EE4E-75DC-4FAD-8395-D6D79834085A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6A79D-3441-4454-B44F-210351FDAA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audio" Target="../media/audio2.wav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1.wav"/><Relationship Id="rId7" Type="http://schemas.openxmlformats.org/officeDocument/2006/relationships/image" Target="../media/image5.jpg"/><Relationship Id="rId12" Type="http://schemas.openxmlformats.org/officeDocument/2006/relationships/image" Target="../media/image4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0" Type="http://schemas.openxmlformats.org/officeDocument/2006/relationships/image" Target="../media/image7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1.wav"/><Relationship Id="rId7" Type="http://schemas.openxmlformats.org/officeDocument/2006/relationships/image" Target="../media/image5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7.jpg"/><Relationship Id="rId5" Type="http://schemas.openxmlformats.org/officeDocument/2006/relationships/image" Target="../media/image3.jpg"/><Relationship Id="rId10" Type="http://schemas.openxmlformats.org/officeDocument/2006/relationships/image" Target="../media/image9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audio" Target="../media/audio1.wav"/><Relationship Id="rId7" Type="http://schemas.openxmlformats.org/officeDocument/2006/relationships/image" Target="../media/image5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8.jpeg"/><Relationship Id="rId5" Type="http://schemas.openxmlformats.org/officeDocument/2006/relationships/image" Target="../media/image3.jpg"/><Relationship Id="rId10" Type="http://schemas.openxmlformats.org/officeDocument/2006/relationships/image" Target="../media/image9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audio" Target="../media/audio1.wav"/><Relationship Id="rId7" Type="http://schemas.openxmlformats.org/officeDocument/2006/relationships/image" Target="../media/image5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6.jpg"/><Relationship Id="rId5" Type="http://schemas.openxmlformats.org/officeDocument/2006/relationships/image" Target="../media/image3.jpg"/><Relationship Id="rId10" Type="http://schemas.openxmlformats.org/officeDocument/2006/relationships/image" Target="../media/image9.jpg"/><Relationship Id="rId4" Type="http://schemas.openxmlformats.org/officeDocument/2006/relationships/image" Target="../media/image2.jp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audio1.wav"/><Relationship Id="rId7" Type="http://schemas.openxmlformats.org/officeDocument/2006/relationships/image" Target="../media/image7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5.jpg"/><Relationship Id="rId5" Type="http://schemas.openxmlformats.org/officeDocument/2006/relationships/image" Target="../media/image3.jpg"/><Relationship Id="rId10" Type="http://schemas.openxmlformats.org/officeDocument/2006/relationships/image" Target="../media/image9.jpg"/><Relationship Id="rId4" Type="http://schemas.openxmlformats.org/officeDocument/2006/relationships/image" Target="../media/image2.jpg"/><Relationship Id="rId9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16" y="130663"/>
            <a:ext cx="9144000" cy="65265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FadeRight">
              <a:avLst/>
            </a:prstTxWarp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Изучаем цвета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80031" y="6287861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Воспитатель  Д.С. № 211 </a:t>
            </a:r>
            <a:r>
              <a:rPr lang="ru-RU" sz="1600" dirty="0" err="1" smtClean="0"/>
              <a:t>Дутова</a:t>
            </a:r>
            <a:r>
              <a:rPr lang="ru-RU" sz="1600" dirty="0" smtClean="0"/>
              <a:t>  А.А.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784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7" y="4376574"/>
            <a:ext cx="9144000" cy="24814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357" y="249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Помоги слоненку собрать все шары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92896"/>
            <a:ext cx="3771436" cy="29765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" y="3015078"/>
            <a:ext cx="962990" cy="19321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829" y="804853"/>
            <a:ext cx="741592" cy="183205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727264" cy="193115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086" y="890674"/>
            <a:ext cx="727264" cy="193115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075590"/>
            <a:ext cx="727264" cy="193115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762" y="2444406"/>
            <a:ext cx="962990" cy="193216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857144"/>
            <a:ext cx="962990" cy="193216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444" y="3186649"/>
            <a:ext cx="708620" cy="199628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793025"/>
            <a:ext cx="708620" cy="199628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752" y="3174685"/>
            <a:ext cx="741592" cy="183205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987" y="1243531"/>
            <a:ext cx="741592" cy="183205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752" y="1018791"/>
            <a:ext cx="708620" cy="199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88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41 -0.14689 C 0.05798 -0.15128 0.05468 -0.15545 0.05277 -0.15984 C 0.05086 -0.16401 0.05086 -0.16817 0.04895 -0.17326 C 0.04461 -0.18159 0.03368 -0.19732 0.03368 -0.19662 C 0.02864 -0.22415 0.02239 -0.24451 0.01093 -0.26903 C -0.00174 -0.33981 0.00069 -0.40782 0.04132 -0.46565 C 0.04392 -0.47421 0.04461 -0.48415 0.04895 -0.49109 C 0.05416 -0.49965 0.06371 -0.51677 0.06371 -0.51585 " pathEditMode="relative" rAng="0" ptsTypes="fffffff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-184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14458 C 0.01302 -0.21745 0.01337 -0.29286 0.00799 -0.3648 C 0.00608 -0.42101 0.00399 -0.48023 -0.00069 -0.53366 C -0.00139 -0.55101 -0.00538 -0.61578 0.00052 -0.61578 " pathEditMode="relative" rAng="0" ptsTypes="fff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-235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2 -0.13741 C 0.02032 -0.14435 0.01737 -0.15244 0.01268 -0.15661 C 0.0073 -0.17095 0.0007 -0.18136 -0.0059 -0.19501 C -0.00798 -0.1994 -0.01319 -0.2075 -0.01319 -0.2075 C -0.01441 -0.21421 -0.01614 -0.21837 -0.01927 -0.22392 C -0.01961 -0.22577 -0.01961 -0.22785 -0.02031 -0.22947 C -0.021 -0.23156 -0.02291 -0.23271 -0.02343 -0.23503 C -0.02986 -0.26463 -0.02066 -0.23826 -0.02656 -0.25423 C -0.02881 -0.27412 -0.02586 -0.29054 -0.01718 -0.30627 C -0.01371 -0.31252 -0.0059 -0.32432 -0.0059 -0.32432 C -0.00364 -0.33542 -0.00677 -0.32547 -0.00173 -0.33079 C -0.00017 -0.33241 0.00139 -0.33866 0.00226 -0.34074 C 0.00469 -0.34652 0.00782 -0.35022 0.01059 -0.35578 C 0.01303 -0.36896 0.00955 -0.35323 0.01476 -0.36688 C 0.01684 -0.3722 0.01632 -0.37798 0.01875 -0.3833 C 0.02535 -0.41869 0.02014 -0.47722 0.0198 -0.50012 C 0.01945 -0.52209 0.01789 -0.56605 0.01789 -0.56605 " pathEditMode="relative" ptsTypes="ffffffffffffffff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-0.15498 C 0.01372 -0.18829 0.0125 -0.17326 0.01406 -0.20032 C 0.01597 -0.26717 0.01597 -0.291 0.02136 -0.34189 C 0.02101 -0.35022 0.0217 -0.35855 0.02031 -0.36664 C 0.01927 -0.37266 0.01406 -0.38307 0.01406 -0.38307 C 0.01024 -0.40342 -0.00382 -0.42008 -0.01267 -0.43673 C -0.01441 -0.44645 -0.01979 -0.45362 -0.02413 -0.46171 C -0.02969 -0.47166 -0.03368 -0.486 -0.0375 -0.49711 C -0.03976 -0.50382 -0.03941 -0.50567 -0.04062 -0.51214 C -0.04167 -0.51769 -0.04375 -0.5288 -0.04375 -0.5288 C -0.04288 -0.55401 -0.04132 -0.57807 -0.0375 -0.60282 C -0.03455 -0.62248 -0.03507 -0.64076 -0.02812 -0.65926 C -0.02639 -0.67245 -0.02361 -0.68355 -0.02101 -0.69627 C -0.01927 -0.70437 -0.0191 -0.70877 -0.0158 -0.71547 C -0.01476 -0.72103 -0.01406 -0.72473 -0.01163 -0.72935 C -0.01042 -0.7349 -0.00798 -0.74092 -0.00555 -0.74578 C -0.00312 -0.75827 -0.00278 -0.77145 -0.00139 -0.78418 C 0.0007 -0.82535 -0.00035 -0.79782 -0.00035 -0.86653 " pathEditMode="relative" ptsTypes="fffffffffffffffffA">
                                      <p:cBhvr>
                                        <p:cTn id="2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07 -0.07263 C -0.08628 -0.16076 -0.07673 -0.12514 -0.09114 -0.1566 C -0.09236 -0.16308 -0.0927 -0.16539 -0.09635 -0.17002 C -0.09843 -0.17719 -0.10069 -0.1839 -0.10468 -0.18945 C -0.10572 -0.19592 -0.10729 -0.20217 -0.10868 -0.20865 C -0.10816 -0.22646 -0.11128 -0.23594 -0.10468 -0.24843 C -0.10347 -0.25422 -0.10208 -0.26023 -0.10052 -0.26625 C -0.09982 -0.26902 -0.09843 -0.27434 -0.09843 -0.27411 C -0.09722 -0.29747 -0.09687 -0.29354 -0.09843 -0.31968 C -0.09878 -0.32477 -0.09965 -0.32963 -0.10052 -0.33472 C -0.10104 -0.33842 -0.1026 -0.34582 -0.1026 -0.34536 C -0.10451 -0.37543 -0.10486 -0.41036 -0.10052 -0.43927 C -0.09895 -0.46125 -0.09531 -0.48323 -0.09531 -0.5052 " pathEditMode="relative" rAng="0" ptsTypes="fffff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3" y="-216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955 -0.13601 C -0.00278 -0.16285 -0.01233 -0.17557 -0.02083 -0.195 C -0.03195 -0.22044 -0.01858 -0.19361 -0.02917 -0.2142 C -0.03125 -0.22276 -0.02969 -0.21698 -0.03524 -0.23062 L -0.03524 -0.23062 C -0.0375 -0.23779 -0.03872 -0.24496 -0.04045 -0.2526 C -0.03889 -0.26763 -0.03438 -0.28707 -0.02188 -0.29123 C -0.02014 -0.29794 -0.01372 -0.29909 -0.00851 -0.30071 C -0.00243 -0.30603 0.00538 -0.31159 0.01215 -0.31459 C 0.0158 -0.32153 0.02083 -0.32893 0.02552 -0.33518 C 0.02674 -0.34166 0.02847 -0.3479 0.02969 -0.35438 C 0.02882 -0.37427 0.0283 -0.38653 0.02031 -0.40249 C 0.01684 -0.41915 0.00729 -0.44043 -0.00017 -0.45454 C -0.0059 -0.47767 -0.01302 -0.50081 -0.01667 -0.52463 C -0.01597 -0.54707 -0.01979 -0.55771 -0.00955 -0.57136 C -0.0066 -0.58292 0.00469 -0.59634 0.01215 -0.60305 C 0.01476 -0.61161 0.01701 -0.61994 0.0184 -0.62919 C 0.01771 -0.64793 0.01649 -0.66551 0.01528 -0.68401 C 0.01614 -0.70159 0.0158 -0.72125 0.03073 -0.72796 C 0.03403 -0.73444 0.03316 -0.7349 0.03785 -0.74045 C 0.03993 -0.743 0.0441 -0.74855 0.0441 -0.74855 C 0.04722 -0.75873 0.04965 -0.76405 0.05538 -0.77191 C 0.05781 -0.78186 0.05434 -0.76983 0.05955 -0.78024 C 0.06441 -0.78973 0.05677 -0.77978 0.06267 -0.78695 " pathEditMode="relative" ptsTypes="fffFfffffffffffffffffffA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-0.14388 C -0.01562 -0.16007 -0.02413 -0.17973 -0.02917 -0.19755 C -0.03976 -0.23386 -0.02708 -0.20171 -0.03854 -0.22901 C -0.04062 -0.24242 -0.0434 -0.25584 -0.0467 -0.26856 C -0.04601 -0.2836 -0.04635 -0.2991 -0.04462 -0.31413 C -0.04323 -0.325 -0.0283 -0.35207 -0.02101 -0.35531 C -0.01042 -0.36919 -0.01597 -0.3634 -0.00451 -0.37312 C -0.00226 -0.37728 0.00052 -0.38006 0.00278 -0.38422 C 0.00556 -0.38908 0.00712 -0.39556 0.0099 -0.40041 C 0.01823 -0.41591 0.00608 -0.38746 0.01823 -0.41314 C 0.02656 -0.43049 0.01944 -0.42285 0.02639 -0.42933 C 0.02951 -0.43743 0.03056 -0.44599 0.03368 -0.45431 C 0.03455 -0.46241 0.03507 -0.46773 0.03785 -0.4749 C 0.03906 -0.48392 0.04115 -0.49132 0.04184 -0.50104 C 0.04115 -0.51538 0.04132 -0.53019 0.03993 -0.54499 C 0.03958 -0.54753 0.03767 -0.54915 0.03681 -0.55193 C 0.03038 -0.57067 0.02066 -0.58987 0.00799 -0.60236 C 0.00226 -0.61786 -0.01198 -0.62133 -0.01996 -0.63405 C -0.02691 -0.64492 -0.02326 -0.64145 -0.02917 -0.64631 C -0.03056 -0.64862 -0.03177 -0.65117 -0.03333 -0.65325 C -0.0342 -0.65441 -0.03559 -0.65487 -0.03646 -0.65602 C -0.04201 -0.66458 -0.04514 -0.67546 -0.0467 -0.68633 C -0.04601 -0.69674 -0.04618 -0.70738 -0.04462 -0.71779 C -0.04253 -0.7319 -0.02604 -0.74462 -0.01788 -0.75364 C -0.01424 -0.75781 -0.0125 -0.76243 -0.00851 -0.7659 C -0.00382 -0.77562 -0.0066 -0.77238 -0.00139 -0.77701 C 0.00122 -0.78718 -0.0026 -0.77469 0.00278 -0.78371 C 0.00347 -0.78487 0.00313 -0.78672 0.00382 -0.78788 C 0.00486 -0.78973 0.0066 -0.79065 0.00799 -0.79204 C 0.01024 -0.7969 0.01094 -0.80014 0.01406 -0.8043 C 0.01597 -0.81217 0.01701 -0.81911 0.02031 -0.82628 C 0.02205 -0.83599 0.02726 -0.84363 0.03056 -0.85242 C 0.0316 -0.85496 0.03142 -0.8582 0.03264 -0.86074 C 0.03333 -0.86213 0.03472 -0.86491 0.03472 -0.86491 " pathEditMode="relative" ptsTypes="fffffffffffffffffffffffffffffffff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7511E-6 C 0.00104 -0.00948 0.00225 -0.01827 0.00399 -0.02753 C 0.00208 -0.08906 0.00104 -0.12029 -0.01251 -0.17442 C -0.01423 -0.20148 -0.01476 -0.20217 -0.01251 -0.23895 C -0.01233 -0.24219 -0.00747 -0.25515 -0.00521 -0.25954 C 0.00347 -0.27782 0.02083 -0.30211 0.03697 -0.30766 C 0.04218 -0.31344 0.04861 -0.31807 0.05242 -0.32547 C 0.05329 -0.32709 0.05347 -0.32963 0.05451 -0.33102 C 0.0552 -0.33195 0.05659 -0.33195 0.05763 -0.33241 C 0.06163 -0.33912 0.06354 -0.34559 0.06805 -0.35161 C 0.06892 -0.35577 0.071 -0.36387 0.071 -0.36387 C 0.07326 -0.39024 0.07829 -0.41892 0.06892 -0.44367 C 0.06631 -0.45871 0.05624 -0.48092 0.04947 -0.49456 C 0.04479 -0.50405 0.04288 -0.51469 0.03906 -0.52464 C 0.03767 -0.54199 0.03611 -0.56095 0.04218 -0.57691 C 0.04392 -0.58802 0.04895 -0.59727 0.05451 -0.60583 C 0.05833 -0.61184 0.05676 -0.60976 0.05972 -0.61531 C 0.06076 -0.61716 0.06284 -0.62087 0.06284 -0.62087 " pathEditMode="relative" ptsTypes="fffffffffffffffffA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6 -0.1455 C -0.01302 -0.16146 -0.01458 -0.16193 -0.01215 -0.17835 C -0.01145 -0.18228 0.00122 -0.19362 0.00435 -0.19477 C 0.00539 -0.19616 0.00625 -0.19778 0.00747 -0.19871 C 0.00938 -0.20079 0.01355 -0.20449 0.01355 -0.20449 C 0.01806 -0.21629 0.01598 -0.22461 0.01146 -0.23618 C 0.00764 -0.2459 0.01094 -0.24312 0.00539 -0.24543 C 0.0033 -0.25353 0.00174 -0.26001 -0.00295 -0.26625 C -0.00468 -0.27296 -0.00711 -0.27967 -0.00902 -0.28661 C -0.00833 -0.29355 -0.00815 -0.30049 -0.00711 -0.3072 C -0.00572 -0.31552 0.00487 -0.32431 0.01042 -0.32917 C 0.0125 -0.33333 0.01355 -0.3375 0.01563 -0.34166 C 0.01511 -0.36271 0.01823 -0.39649 0.01042 -0.4173 C 0.01007 -0.42077 0.00955 -0.43095 0.00851 -0.43512 C 0.00695 -0.44113 0.004 -0.44691 0.00226 -0.45293 C 0.00105 -0.45732 0.00035 -0.46218 -0.00086 -0.46658 C -0.00156 -0.46935 -0.00295 -0.4749 -0.00295 -0.4749 " pathEditMode="relative" ptsTypes="ffffffffffffffff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-0.1381 C 0.01702 -0.14157 0.02101 -0.14735 0.02917 -0.1492 C 0.03195 -0.15151 0.03559 -0.15244 0.03733 -0.15591 C 0.03802 -0.1573 0.03837 -0.15892 0.03941 -0.16007 C 0.04115 -0.16192 0.04375 -0.16262 0.04566 -0.16424 C 0.04983 -0.18089 0.03802 -0.19176 0.03021 -0.20264 C 0.02691 -0.21605 0.02049 -0.22785 0.01476 -0.23965 C 0.01354 -0.24219 0.01337 -0.2452 0.01268 -0.24797 C 0.01181 -0.25121 0.00851 -0.2563 0.00851 -0.2563 C 0.00747 -0.26185 0.00677 -0.26532 0.00434 -0.26995 C 0.004 -0.27226 0.00382 -0.27458 0.0033 -0.27666 C 0.00278 -0.27943 0.00122 -0.28475 0.00122 -0.28475 C 0.00157 -0.29378 -0.00069 -0.30419 0.0033 -0.31112 C 0.00504 -0.3139 0.00747 -0.31645 0.00955 -0.31922 C 0.01129 -0.32177 0.01233 -0.32477 0.01372 -0.32778 C 0.01441 -0.32917 0.01563 -0.33171 0.01563 -0.33171 C 0.01719 -0.34212 0.01823 -0.35508 0.01476 -0.36479 C 0.01077 -0.37589 0.00799 -0.38075 0.00643 -0.39371 C 0.00469 -0.43002 0.00643 -0.46588 0.00643 -0.5022 " pathEditMode="relative" ptsTypes="ffffffffffffffffff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15082 C 0.01997 -0.18043 0.01476 -0.14088 0.02083 -0.16864 C 0.02552 -0.19015 0.02292 -0.2149 0.02917 -0.23595 C 0.03125 -0.25839 0.03108 -0.30211 0.02292 -0.32385 C 0.02101 -0.33634 0.01719 -0.34745 0.01458 -0.35948 C 0.01181 -0.37243 0.01146 -0.38608 0.00851 -0.39926 C 0.00677 -0.42471 0.00642 -0.42401 0.00851 -0.45987 C 0.0092 -0.47005 0.01562 -0.48161 0.01979 -0.48994 C 0.0224 -0.49503 0.02274 -0.50336 0.025 -0.50914 C 0.02795 -0.52441 0.02917 -0.54037 0.03212 -0.55587 C 0.03299 -0.5938 0.03333 -0.63683 0.04045 -0.67407 C 0.04306 -0.71062 0.04514 -0.75133 0.05174 -0.78673 C 0.05243 -0.79528 0.05486 -0.80546 0.05486 -0.81425 " pathEditMode="relative" ptsTypes="ffffffffffffA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9 -0.15498 C 0.01372 -0.18829 0.0125 -0.17326 0.01406 -0.20032 C 0.01597 -0.26717 0.01597 -0.291 0.02136 -0.34189 C 0.02101 -0.35022 0.0217 -0.35855 0.02031 -0.36664 C 0.01927 -0.37266 0.01406 -0.38307 0.01406 -0.38307 C 0.01024 -0.40342 -0.00382 -0.42008 -0.01267 -0.43673 C -0.01441 -0.44645 -0.01979 -0.45362 -0.02413 -0.46171 C -0.02969 -0.47166 -0.03368 -0.486 -0.0375 -0.49711 C -0.03976 -0.50382 -0.03941 -0.50567 -0.04062 -0.51214 C -0.04167 -0.51769 -0.04375 -0.5288 -0.04375 -0.5288 C -0.04288 -0.55401 -0.04132 -0.57807 -0.0375 -0.60282 C -0.03455 -0.62248 -0.03507 -0.64076 -0.02812 -0.65926 C -0.02639 -0.67245 -0.02361 -0.68355 -0.02101 -0.69627 C -0.01927 -0.70437 -0.0191 -0.70877 -0.0158 -0.71547 C -0.01476 -0.72103 -0.01406 -0.72473 -0.01163 -0.72935 C -0.01042 -0.7349 -0.00798 -0.74092 -0.00555 -0.74578 C -0.00312 -0.75827 -0.00278 -0.77145 -0.00139 -0.78418 C 0.0007 -0.82535 -0.00035 -0.79782 -0.00035 -0.86653 " pathEditMode="relative" ptsTypes="fffffffffffffffffA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29901"/>
            <a:ext cx="5832647" cy="682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2 -4.90632E-6 C -0.01459 -0.02798 -0.01806 -0.05505 -0.02136 -0.07078 C -0.0224 -0.09322 -0.02431 -0.11635 -0.0257 -0.1374 C -0.02691 -0.15637 -0.02743 -0.17973 -0.02778 -0.20009 C -0.02726 -0.25954 -0.02587 -0.27758 -0.02362 -0.3294 C -0.02223 -0.356 -0.02153 -0.38399 -0.02032 -0.41105 C -0.01875 -0.48415 -0.0198 -0.56349 -0.02309 -0.63405 C -0.02205 -0.6773 -0.0191 -0.69326 -0.01441 -0.71616 C -0.01285 -0.746 -0.01528 -0.70182 -0.01112 -0.74323 C -0.01059 -0.74809 -0.01077 -0.75387 -0.01042 -0.75919 C -0.0099 -0.77029 -0.00851 -0.78487 -0.00782 -0.79412 C -0.00643 -0.82974 -0.00521 -0.86467 -0.004 -0.9003 C -0.00382 -0.90446 -0.00504 -0.9003 -0.00573 -0.9003 " pathEditMode="relative" rAng="0" ptsTypes="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45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Помоги паровозику, раскрась его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05" y="2433626"/>
            <a:ext cx="5615189" cy="2859110"/>
          </a:xfrm>
        </p:spPr>
      </p:pic>
      <p:sp>
        <p:nvSpPr>
          <p:cNvPr id="18" name="Овал 17"/>
          <p:cNvSpPr/>
          <p:nvPr/>
        </p:nvSpPr>
        <p:spPr>
          <a:xfrm>
            <a:off x="2184419" y="924338"/>
            <a:ext cx="1187624" cy="122413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150867" y="857512"/>
            <a:ext cx="1266640" cy="129996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962356" y="900464"/>
            <a:ext cx="1276908" cy="127188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783060" y="2852164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129475" y="2860603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637209" y="3149705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935460" y="3149705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316662" y="3120327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140353" y="284551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502632" y="2852164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318907" y="3133548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680907" y="3120327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974397" y="3149705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646648" y="4221088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458505" y="4221088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894905" y="423785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487528" y="423785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955282" y="4229472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637209" y="423785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253608" y="4221088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012160" y="423785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2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F497A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F497A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F497A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F497A"/>
                                      </p:to>
                                    </p:animClr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F497A"/>
                                      </p:to>
                                    </p:animClr>
                                    <p:set>
                                      <p:cBhvr>
                                        <p:cTn id="13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Забрось в корзину мячи синего цвета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Объект 3" descr="S:\ФОТОШОП\Картинки\Спорт\Баскетбольная корзина Зеленая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150"/>
            <a:ext cx="2232248" cy="1999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S:\ФОТОШОП\Картинки\Спорт\Баскетбольная корзина Синяя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526321"/>
            <a:ext cx="2195736" cy="211870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вал 7"/>
          <p:cNvSpPr/>
          <p:nvPr/>
        </p:nvSpPr>
        <p:spPr>
          <a:xfrm>
            <a:off x="3131840" y="429309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630166" y="180196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004592" y="1793584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004592" y="5661248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91680" y="3561462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588224" y="5603540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66070" y="3165418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23335" y="389122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99592" y="520749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43970" y="5681902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02012" y="170080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75856" y="2996952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267744" y="488592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23528" y="4102224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17191" y="442190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830108" y="5290050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1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6388 C -0.01129 -0.08634 -0.01129 -0.11342 -0.00608 -0.13472 C -0.00382 -0.15833 -0.0007 -0.18194 0.00573 -0.20416 C 0.00799 -0.22939 0.00503 -0.20625 0.0184 -0.24814 C 0.02517 -0.26944 0.03212 -0.28634 0.03976 -0.30648 C 0.04392 -0.31759 0.04583 -0.32893 0.05139 -0.33912 C 0.05312 -0.35069 0.05139 -0.34421 0.05885 -0.35763 C 0.0618 -0.3625 0.06319 -0.36875 0.06528 -0.37453 C 0.075 -0.40069 0.07187 -0.38472 0.08021 -0.40138 C 0.09462 -0.43055 0.10712 -0.46088 0.12483 -0.48657 C 0.13507 -0.50162 0.14757 -0.51388 0.15781 -0.52916 C 0.16823 -0.54467 0.19149 -0.57106 0.20781 -0.57453 C 0.22378 -0.58518 0.22691 -0.58819 0.24375 -0.59004 C 0.25364 -0.59421 0.2625 -0.59722 0.27257 -0.59861 C 0.28246 -0.6037 0.27951 -0.60301 0.29601 -0.60277 C 0.33038 -0.60231 0.35903 -0.60046 0.39184 -0.59861 C 0.41163 -0.59606 0.43073 -0.58865 0.45035 -0.58449 C 0.46424 -0.57662 0.4434 -0.58773 0.46944 -0.5787 C 0.4717 -0.57801 0.47361 -0.57546 0.47587 -0.57453 C 0.48281 -0.57176 0.4901 -0.57176 0.49705 -0.57013 C 0.50503 -0.56828 0.5125 -0.56458 0.52031 -0.56319 C 0.52691 -0.55879 0.53385 -0.55694 0.5408 -0.55463 C 0.54583 -0.55 0.55208 -0.54838 0.55764 -0.54467 C 0.56406 -0.53634 0.55729 -0.54421 0.56614 -0.5375 C 0.56788 -0.53634 0.5691 -0.53472 0.57049 -0.53333 C 0.57135 -0.5324 0.5717 -0.53125 0.57274 -0.53055 C 0.58194 -0.52338 0.58021 -0.5243 0.58733 -0.52199 C 0.59549 -0.51458 0.60486 -0.50995 0.61406 -0.50486 C 0.6191 -0.4949 0.63628 -0.48981 0.64496 -0.48518 C 0.65 -0.48263 0.65503 -0.47592 0.65989 -0.47245 C 0.66267 -0.4706 0.66597 -0.47037 0.6684 -0.46805 C 0.67656 -0.46018 0.68628 -0.4537 0.69496 -0.44676 C 0.69739 -0.44513 0.70017 -0.44398 0.70243 -0.44143 C 0.70434 -0.43888 0.70608 -0.43564 0.70781 -0.43287 C 0.70833 -0.43148 0.70903 -0.42963 0.70989 -0.42847 C 0.71285 -0.42453 0.71736 -0.42083 0.72049 -0.41713 C 0.72604 -0.41041 0.73125 -0.40301 0.7375 -0.39722 C 0.74271 -0.39236 0.74635 -0.38773 0.75035 -0.38148 C 0.75191 -0.37893 0.75573 -0.37453 0.75573 -0.37453 C 0.75746 -0.36736 0.76111 -0.36736 0.76528 -0.3618 C 0.76875 -0.35717 0.76927 -0.3493 0.77274 -0.34467 C 0.77587 -0.34074 0.77917 -0.33611 0.78229 -0.33217 C 0.79531 -0.31458 0.78194 -0.32662 0.79062 -0.31921 C 0.79219 -0.31643 0.79479 -0.31388 0.79601 -0.31088 C 0.79687 -0.30856 0.79653 -0.30601 0.79722 -0.30347 C 0.79826 -0.30069 0.80035 -0.29838 0.80121 -0.29513 C 0.80312 -0.29074 0.80382 -0.28541 0.80573 -0.28101 C 0.80642 -0.27916 0.81302 -0.26713 0.81424 -0.26412 C 0.81979 -0.24699 0.81441 -0.25532 0.81944 -0.24814 C 0.82153 -0.23773 0.8243 -0.22731 0.82795 -0.21713 C 0.8283 -0.21551 0.8283 -0.21342 0.82899 -0.21134 C 0.82951 -0.20949 0.83055 -0.2081 0.83125 -0.20601 C 0.83507 -0.1912 0.8309 -0.19838 0.83524 -0.19166 C 0.8375 -0.17708 0.83472 -0.19236 0.83976 -0.17592 C 0.84305 -0.16481 0.84288 -0.15185 0.84826 -0.14189 C 0.85156 -0.12847 0.85347 -0.11435 0.85677 -0.10069 C 0.85851 -0.09351 0.86059 -0.08657 0.86198 -0.07939 C 0.86354 -0.07013 0.86406 -0.06134 0.86736 -0.05254 C 0.86892 -0.04444 0.8691 -0.03796 0.87274 -0.03125 C 0.87413 -0.02245 0.87483 -0.01551 0.87795 -0.0074 C 0.88108 0.00973 0.88472 0.03774 0.89167 0.05255 C 0.89479 0.08473 0.89028 0.04561 0.89601 0.07223 C 0.90069 0.09352 0.89358 0.07547 0.90035 0.09051 C 0.90139 0.10278 0.90399 0.10787 0.90677 0.11899 C 0.9092 0.12894 0.90937 0.13612 0.91285 0.14607 C 0.91389 0.15764 0.91441 0.16389 0.91736 0.17454 C 0.91858 0.1838 0.91875 0.19237 0.9217 0.20116 C 0.92205 0.20417 0.92222 0.20695 0.92274 0.20996 C 0.92326 0.21227 0.92448 0.21459 0.92465 0.2169 C 0.92917 0.24723 0.92274 0.21852 0.92795 0.23982 C 0.92934 0.26297 0.92812 0.2507 0.93229 0.27917 C 0.93264 0.28172 0.93333 0.28658 0.93333 0.28658 C 0.93403 0.30278 0.93385 0.3213 0.93976 0.33612 C 0.94305 0.35417 0.94757 0.37477 0.95573 0.39005 C 0.95746 0.39769 0.95868 0.40602 0.96198 0.41274 C 0.96319 0.4176 0.96424 0.4213 0.96632 0.42547 C 0.96788 0.43195 0.96892 0.43912 0.97274 0.44399 C 0.97604 0.46204 0.97049 0.43704 0.97691 0.45371 C 0.98281 0.47014 0.97361 0.45232 0.97899 0.46667 C 0.9809 0.47153 0.98333 0.47616 0.98542 0.48079 C 0.9875 0.48542 0.98785 0.49074 0.98976 0.49514 C 0.99097 0.49792 0.99392 0.50348 0.99392 0.50348 C 0.99514 0.51065 0.99601 0.5132 0.9993 0.51922 C 0.99983 0.52176 1.00035 0.525 1.00139 0.52732 C 1.00208 0.52963 1.00382 0.53125 1.00451 0.53334 C 1.01076 0.55162 1.00278 0.53635 1.00989 0.54885 C 1.01111 0.55417 1.01042 0.55162 1.01198 0.55579 " pathEditMode="relative" ptsTypes="ffffffffffffffffffffffffffffffffffffffffffffffffffffffffffffffffffffffffffffffffffffffA">
                                      <p:cBhvr>
                                        <p:cTn id="17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0.06153 C -0.02396 -0.07078 -0.02743 -0.14851 -0.01909 -0.1728 C -0.01823 -0.19338 -0.01475 -0.22808 -0.00764 -0.24705 C -0.0059 -0.26347 -0.00034 -0.27967 0.00469 -0.29493 C 0.0066 -0.30072 0.01094 -0.31159 0.01094 -0.31159 C 0.01129 -0.3139 0.01111 -0.31622 0.01198 -0.3183 C 0.01389 -0.32315 0.0191 -0.33218 0.0191 -0.33218 C 0.02222 -0.34837 0.02917 -0.36433 0.03663 -0.37752 C 0.0415 -0.38607 0.0441 -0.3951 0.05104 -0.40088 C 0.06181 -0.42123 0.07535 -0.43812 0.09028 -0.45293 C 0.10313 -0.46588 0.1125 -0.48369 0.12952 -0.48739 C 0.13264 -0.49364 0.14045 -0.49641 0.14601 -0.49826 C 0.15868 -0.50682 0.17205 -0.51423 0.18611 -0.51746 C 0.19236 -0.52163 0.19688 -0.52278 0.20365 -0.5244 C 0.22795 -0.54592 0.26216 -0.52764 0.29132 -0.52718 C 0.32969 -0.52533 0.36736 -0.5214 0.40573 -0.52024 C 0.42049 -0.52047 0.479 -0.52325 0.50261 -0.52024 C 0.51198 -0.51908 0.52795 -0.51261 0.53663 -0.50798 C 0.54132 -0.50544 0.55 -0.49826 0.55 -0.49826 C 0.5533 -0.49179 0.55972 -0.48809 0.56545 -0.486 C 0.57153 -0.47999 0.57483 -0.46981 0.58091 -0.46403 C 0.58611 -0.45894 0.59167 -0.45362 0.59636 -0.44737 C 0.59966 -0.44298 0.60087 -0.43604 0.60469 -0.43234 C 0.61059 -0.42632 0.61597 -0.41869 0.62118 -0.41175 C 0.62396 -0.40805 0.63247 -0.39394 0.63351 -0.38978 C 0.63559 -0.38122 0.6382 -0.37566 0.64393 -0.37058 C 0.64514 -0.36734 0.64532 -0.36364 0.64688 -0.36086 C 0.64757 -0.35947 0.64896 -0.35924 0.65 -0.35808 C 0.65104 -0.35693 0.65226 -0.35577 0.65313 -0.35415 C 0.65816 -0.34536 0.65365 -0.34837 0.65938 -0.34582 C 0.66476 -0.33495 0.66997 -0.32477 0.67691 -0.31552 C 0.68195 -0.30187 0.69219 -0.28892 0.69948 -0.27712 C 0.70452 -0.26926 0.70712 -0.25885 0.71198 -0.25098 C 0.71441 -0.24705 0.71736 -0.24381 0.72014 -0.24011 C 0.7217 -0.23803 0.72205 -0.23433 0.72327 -0.23178 C 0.72413 -0.23016 0.72552 -0.22924 0.72639 -0.22762 C 0.72917 -0.22253 0.72917 -0.2186 0.73247 -0.21397 C 0.7342 -0.2068 0.73681 -0.20148 0.7408 -0.19616 C 0.74341 -0.18575 0.7474 -0.17904 0.75313 -0.17141 C 0.75486 -0.16239 0.75886 -0.15799 0.7625 -0.15082 C 0.76441 -0.14134 0.76146 -0.15198 0.76754 -0.14388 C 0.7691 -0.1418 0.76962 -0.13856 0.77066 -0.13578 " pathEditMode="relative" ptsTypes="fffffffffffffffffffffffffffffffffffffffffA">
                                      <p:cBhvr>
                                        <p:cTn id="17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6 -0.07055 C -0.00886 -0.07679 -0.00747 -0.08212 -0.00278 -0.08697 C -0.00191 -0.09576 -0.0007 -0.10386 0.00225 -0.11172 C 0.00538 -0.14411 0.00642 -0.17673 0.00955 -0.20911 C 0.01007 -0.22762 0.00937 -0.24196 0.01371 -0.25861 C 0.01632 -0.27966 0.01892 -0.29933 0.025 -0.31899 C 0.02691 -0.33495 0.0335 -0.34952 0.03837 -0.36433 C 0.03958 -0.36803 0.04062 -0.37173 0.04149 -0.37543 C 0.04201 -0.37774 0.04184 -0.38029 0.04253 -0.38237 C 0.04635 -0.39394 0.05121 -0.40481 0.05486 -0.41661 C 0.06319 -0.44344 0.0717 -0.46981 0.08264 -0.49502 C 0.08871 -0.50913 0.09218 -0.52533 0.10017 -0.53759 C 0.11909 -0.56696 0.09357 -0.52602 0.1085 -0.55401 C 0.11371 -0.56373 0.12048 -0.56997 0.125 -0.58015 C 0.13455 -0.60143 0.1467 -0.6241 0.16007 -0.64191 C 0.16284 -0.64561 0.16666 -0.64793 0.16927 -0.65163 C 0.17153 -0.65487 0.17239 -0.65926 0.17448 -0.6625 C 0.17795 -0.66782 0.18212 -0.67221 0.18576 -0.67754 C 0.18975 -0.68332 0.1934 -0.68956 0.19722 -0.69558 C 0.19948 -0.69905 0.20955 -0.70946 0.21458 -0.71478 C 0.21927 -0.71964 0.22048 -0.7238 0.225 -0.72981 C 0.22899 -0.73513 0.23819 -0.74231 0.24253 -0.74485 C 0.24514 -0.74647 0.24826 -0.74601 0.25069 -0.74763 C 0.2585 -0.75271 0.25104 -0.74855 0.26007 -0.75179 C 0.26215 -0.75248 0.26614 -0.75457 0.26614 -0.75457 C 0.27048 -0.75318 0.27587 -0.75271 0.27968 -0.74901 C 0.28507 -0.74369 0.28906 -0.73675 0.29514 -0.73259 C 0.29878 -0.72634 0.3026 -0.72079 0.30642 -0.71478 C 0.30937 -0.71038 0.3125 -0.70645 0.31562 -0.70229 C 0.31666 -0.7009 0.31875 -0.69812 0.31875 -0.69812 C 0.32031 -0.69049 0.32361 -0.68517 0.32708 -0.67892 C 0.33038 -0.66597 0.325 -0.68609 0.33107 -0.66944 C 0.33403 -0.66134 0.3368 -0.65209 0.33837 -0.6433 C 0.34097 -0.62965 0.34062 -0.61438 0.3467 -0.60212 C 0.34896 -0.58015 0.35121 -0.56349 0.35694 -0.54291 C 0.35833 -0.52926 0.35955 -0.51422 0.36423 -0.50173 C 0.36528 -0.49271 0.36614 -0.48785 0.36927 -0.47976 C 0.37014 -0.47258 0.37187 -0.46981 0.37343 -0.46333 C 0.3743 -0.45431 0.37465 -0.44945 0.3776 -0.44136 C 0.37795 -0.43789 0.37847 -0.43048 0.37968 -0.42632 C 0.38125 -0.42123 0.38472 -0.41105 0.38472 -0.41105 C 0.38611 -0.39602 0.38889 -0.38029 0.39201 -0.36571 C 0.39479 -0.31806 0.39045 -0.27041 0.38784 -0.22299 C 0.38837 -0.20032 0.3868 -0.14527 0.39409 -0.12121 C 0.39444 -0.11728 0.39444 -0.11288 0.39514 -0.10918 C 0.39566 -0.10617 0.39722 -0.10062 0.39722 -0.10062 C 0.39861 -0.08744 0.40087 -0.0687 0.40538 -0.05667 C 0.40677 -0.03747 0.40868 -0.02174 0.41163 -0.00323 C 0.4125 0.03216 0.41441 0.06732 0.41562 0.10271 C 0.41597 0.12607 0.41597 0.14921 0.41666 0.17257 C 0.41684 0.17951 0.41909 0.18668 0.42083 0.19316 C 0.42153 0.19593 0.42291 0.20148 0.42291 0.20148 C 0.4217 0.20611 0.42014 0.20796 0.41771 0.2112 " pathEditMode="relative" ptsTypes="ffffffffffffffffffffffffffffffffffffffffffffffffffffA">
                                      <p:cBhvr>
                                        <p:cTn id="1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6547 C 0.01771 -0.07194 0.02257 -0.08999 0.02535 -0.09577 C 0.02674 -0.10317 0.03056 -0.11775 0.03056 -0.11775 C 0.02986 -0.13486 0.03091 -0.15938 0.02222 -0.17396 C 0.02118 -0.18645 0.0191 -0.19709 0.01823 -0.20981 C 0.0191 -0.27019 0.01354 -0.3227 0.02431 -0.37729 C 0.02552 -0.38932 0.02743 -0.4062 0.0316 -0.41707 C 0.03247 -0.42656 0.03247 -0.43489 0.03577 -0.44321 C 0.03698 -0.45871 0.03854 -0.47444 0.03976 -0.48994 C 0.03924 -0.50937 0.04219 -0.5487 0.03472 -0.56836 C 0.03334 -0.58686 0.02917 -0.6019 0.02136 -0.61763 C 0.01788 -0.62457 0.01511 -0.63382 0.0099 -0.63845 C -0.00052 -0.63683 -0.01059 -0.63452 -0.021 -0.6329 C -0.02778 -0.6285 -0.03472 -0.62873 -0.04166 -0.62457 C -0.04583 -0.62202 -0.04896 -0.6167 -0.05295 -0.6137 C -0.05555 -0.60861 -0.06319 -0.60121 -0.06319 -0.60121 C -0.06493 -0.59242 -0.06701 -0.59612 -0.06944 -0.58895 C -0.07031 -0.58617 -0.07083 -0.58339 -0.07153 -0.58062 C -0.07187 -0.57923 -0.07257 -0.57645 -0.07257 -0.57645 C -0.07187 -0.53944 -0.07239 -0.51677 -0.06632 -0.48439 C -0.06545 -0.47398 -0.06562 -0.4638 -0.06215 -0.45432 C -0.06111 -0.44391 -0.06041 -0.4328 -0.05607 -0.42401 C -0.05521 -0.41522 -0.05486 -0.40967 -0.05191 -0.40204 C -0.05017 -0.3833 -0.04635 -0.36549 -0.04271 -0.34722 C -0.03889 -0.2917 -0.0375 -0.23294 -0.05087 -0.17951 C -0.05225 -0.1654 -0.05521 -0.15059 -0.05816 -0.13694 C -0.0592 -0.13209 -0.06076 -0.12792 -0.06215 -0.1233 C -0.06302 -0.12052 -0.06423 -0.11497 -0.06423 -0.11497 C -0.06562 -0.10178 -0.06875 -0.09022 -0.07257 -0.07796 C -0.07291 -0.07564 -0.07291 -0.0731 -0.07361 -0.07102 C -0.07465 -0.06801 -0.07778 -0.06269 -0.07778 -0.06269 C -0.07899 -0.05575 -0.07951 -0.05205 -0.08281 -0.04627 C -0.08854 -0.0236 -0.0934 -0.0007 -0.10034 0.02105 C -0.1033 0.03053 -0.10312 0.04071 -0.10659 0.04973 C -0.10781 0.05667 -0.11059 0.06222 -0.1118 0.06916 C -0.11267 0.07911 -0.11406 0.0835 -0.11684 0.09253 C -0.11788 0.10039 -0.11979 0.10571 -0.12205 0.11311 C -0.12344 0.12792 -0.12639 0.14318 -0.13021 0.15706 C -0.13281 0.17719 -0.13732 0.19731 -0.14062 0.21744 C -0.14219 0.22646 -0.14166 0.23525 -0.14479 0.24358 C -0.14531 0.25399 -0.14618 0.26347 -0.14774 0.27365 C -0.14878 0.2866 -0.15347 0.29956 -0.15399 0.31228 C -0.15434 0.32015 -0.15399 0.32778 -0.15399 0.33564 " pathEditMode="relative" ptsTypes="ffffffffffffffffffffffffffffffffffffffffffA">
                                      <p:cBhvr>
                                        <p:cTn id="18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-0.05991 C 0.00277 -0.10131 -0.00157 -0.14226 -0.00487 -0.18343 C -0.00417 -0.2135 -0.00677 -0.24681 0.00121 -0.2755 C 0.00677 -0.33518 0.0085 -0.39995 -0.00487 -0.45824 C -0.00382 -0.48831 -0.00712 -0.52671 0.01059 -0.55031 C 0.01562 -0.56534 0.02725 -0.58894 0.03732 -0.59981 C 0.04149 -0.61045 0.04757 -0.61739 0.05486 -0.62317 C 0.06215 -0.62896 0.06753 -0.63937 0.07656 -0.64099 C 0.08073 -0.64168 0.08472 -0.64191 0.08888 -0.64237 C 0.09704 -0.64191 0.10538 -0.64191 0.11354 -0.64099 C 0.11753 -0.64052 0.125 -0.63682 0.125 -0.63682 C 0.13194 -0.63104 0.1368 -0.62502 0.14461 -0.62179 C 0.15416 -0.61323 0.1625 -0.6049 0.17239 -0.59703 C 0.17882 -0.58547 0.18958 -0.57876 0.19704 -0.56812 C 0.19739 -0.56673 0.19739 -0.56488 0.19809 -0.56396 C 0.19982 -0.56164 0.20434 -0.5584 0.20434 -0.5584 C 0.20677 -0.54938 0.21805 -0.5355 0.22395 -0.52972 C 0.22586 -0.52486 0.22829 -0.52 0.23107 -0.51584 C 0.23333 -0.51237 0.23836 -0.50636 0.23836 -0.50636 C 0.23975 -0.49895 0.24843 -0.4823 0.25382 -0.47744 C 0.2552 -0.47467 0.25659 -0.47189 0.25798 -0.46911 C 0.25868 -0.46773 0.26007 -0.46518 0.26007 -0.46518 C 0.26215 -0.45709 0.26302 -0.44853 0.2651 -0.44043 C 0.26545 -0.43257 0.26527 -0.4247 0.26614 -0.41707 C 0.26632 -0.41452 0.26823 -0.41267 0.26823 -0.41013 C 0.26892 -0.38399 0.26736 -0.32685 0.25798 -0.30164 C 0.25607 -0.28151 0.25347 -0.26093 0.24965 -0.24126 C 0.24861 -0.22947 0.246 -0.21836 0.24461 -0.2068 C 0.23784 -0.15059 0.24357 -0.18204 0.23836 -0.15475 C 0.23715 -0.1411 0.23611 -0.12514 0.23316 -0.11219 C 0.23229 -0.10825 0.22916 -0.10108 0.22916 -0.10108 C 0.22777 -0.0879 0.22638 -0.07332 0.22187 -0.0613 C 0.221 -0.0451 0.21805 -0.03053 0.21562 -0.01457 C 0.21423 0.00787 0.21215 0.04349 0.20642 0.06501 C 0.20399 0.09947 0.20607 0.08536 0.20225 0.1078 C 0.20069 0.15083 0.19948 0.19385 0.19809 0.23688 C 0.19757 0.27597 0.19791 0.29841 0.19513 0.33149 C 0.19427 0.35346 0.19184 0.36457 0.19305 0.38515 C 0.1934 0.39001 0.1927 0.40112 0.19618 0.40574 " pathEditMode="relative" ptsTypes="ffffffffffffffffffffffffffffffffffffffA">
                                      <p:cBhvr>
                                        <p:cTn id="19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9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6" fill="hold">
                      <p:stCondLst>
                        <p:cond delay="0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6662 C 0.01076 -0.07194 0.01597 -0.07587 0.01927 -0.08189 C 0.0243 -0.09114 0.03107 -0.10456 0.03368 -0.11612 C 0.0375 -0.13278 0.03368 -0.12167 0.03871 -0.1381 C 0.04132 -0.14689 0.046 -0.15406 0.05017 -0.16146 C 0.05121 -0.16331 0.05312 -0.16701 0.05312 -0.16701 C 0.05434 -0.17349 0.06041 -0.18483 0.06041 -0.18483 C 0.06163 -0.19153 0.06406 -0.195 0.06666 -0.20125 C 0.06875 -0.20611 0.06927 -0.21166 0.0717 -0.21628 C 0.07968 -0.23109 0.08819 -0.24659 0.10069 -0.25492 C 0.10555 -0.26463 0.11128 -0.2681 0.11927 -0.26995 C 0.12864 -0.27944 0.12413 -0.27712 0.13159 -0.27967 C 0.13767 -0.28545 0.14409 -0.29285 0.15121 -0.29609 C 0.15642 -0.30095 0.16267 -0.30234 0.16875 -0.30442 C 0.18142 -0.30881 0.19392 -0.31691 0.20677 -0.31945 C 0.21076 -0.3213 0.21441 -0.32246 0.21822 -0.32501 C 0.24322 -0.32431 0.26614 -0.32547 0.29027 -0.32084 C 0.29375 -0.31922 0.29739 -0.31876 0.30069 -0.31668 C 0.3059 -0.31321 0.30937 -0.30812 0.3151 -0.30557 C 0.31579 -0.30534 0.32465 -0.30349 0.32743 -0.30164 C 0.33593 -0.29609 0.34427 -0.291 0.35312 -0.28638 C 0.36024 -0.28267 0.36632 -0.27805 0.37274 -0.27273 C 0.37586 -0.26995 0.38316 -0.26718 0.38316 -0.26718 C 0.38663 -0.26232 0.38906 -0.26232 0.3934 -0.25908 C 0.39704 -0.2563 0.40052 -0.25168 0.40364 -0.24798 C 0.41302 -0.23687 0.42013 -0.22022 0.43055 -0.21096 C 0.43194 -0.20564 0.43263 -0.2031 0.43663 -0.20125 C 0.43906 -0.19639 0.43958 -0.19107 0.44184 -0.18621 C 0.44409 -0.18136 0.44774 -0.17719 0.45017 -0.17233 C 0.45347 -0.16539 0.45416 -0.15637 0.45937 -0.15175 C 0.46059 -0.14226 0.46111 -0.14087 0.46666 -0.13532 C 0.46996 -0.12237 0.47361 -0.10988 0.47691 -0.09692 C 0.4802 -0.08397 0.48072 -0.06986 0.4842 -0.05714 C 0.48993 -0.03539 0.49392 -0.01319 0.49965 0.00879 C 0.50364 0.04557 0.49913 0.01735 0.50364 0.03354 C 0.5052 0.03909 0.50781 0.0502 0.50781 0.0502 C 0.50816 0.05344 0.50833 0.05667 0.50885 0.05968 C 0.50937 0.06246 0.51093 0.06801 0.51093 0.06801 C 0.5125 0.08166 0.51093 0.07472 0.51614 0.0886 L 0.51614 0.0886 C 0.5184 0.10039 0.52118 0.11196 0.52534 0.12283 C 0.52847 0.13902 0.52343 0.11427 0.52951 0.13671 C 0.53038 0.14018 0.53038 0.14411 0.53159 0.14758 C 0.53368 0.15313 0.53767 0.16401 0.53767 0.16401 C 0.53854 0.1721 0.53906 0.17742 0.54184 0.18459 C 0.54114 0.20541 0.54027 0.22276 0.53663 0.24242 C 0.53333 0.27851 0.53437 0.28869 0.53576 0.33727 C 0.53663 0.36664 0.53645 0.38885 0.546 0.41406 C 0.54704 0.42424 0.54861 0.43419 0.54913 0.44437 C 0.55069 0.47074 0.54652 0.46125 0.55312 0.47305 C 0.55399 0.47721 0.55555 0.48115 0.55625 0.48554 C 0.5585 0.49988 0.55954 0.51399 0.5625 0.52811 C 0.56597 0.54522 0.57066 0.56211 0.57482 0.579 C 0.57569 0.58686 0.57708 0.59357 0.57899 0.60097 C 0.57968 0.60375 0.58107 0.60907 0.58107 0.60907 C 0.58211 0.60907 0.58316 0.60907 0.5842 0.60907 " pathEditMode="relative" ptsTypes="ffffffffffffffffffffffffffffffffffffffFffffffffffffffffA">
                                      <p:cBhvr>
                                        <p:cTn id="19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9 -0.06431 C 0.01441 -0.07079 0.01788 -0.07634 0.02153 -0.08212 C 0.02535 -0.08837 0.02795 -0.09716 0.03177 -0.1041 C 0.03368 -0.11173 0.04011 -0.11913 0.04427 -0.12469 C 0.04774 -0.12931 0.04792 -0.13186 0.05243 -0.13695 C 0.06302 -0.14921 0.04913 -0.13533 0.05868 -0.1425 C 0.06076 -0.14412 0.06476 -0.14805 0.06476 -0.14805 C 0.07743 -0.14759 0.09028 -0.14805 0.10295 -0.14666 C 0.11129 -0.14574 0.12604 -0.13718 0.1349 -0.13417 C 0.14149 -0.12931 0.14826 -0.12584 0.15556 -0.1233 C 0.16198 -0.11682 0.16788 -0.11497 0.17413 -0.10942 C 0.17656 -0.09994 0.17292 -0.1115 0.17917 -0.10271 C 0.17986 -0.10155 0.17951 -0.0997 0.18021 -0.09855 C 0.18108 -0.09716 0.18229 -0.0967 0.18333 -0.09577 C 0.18403 -0.09438 0.18438 -0.09276 0.18542 -0.09161 C 0.18629 -0.09068 0.18767 -0.09115 0.18854 -0.09022 C 0.18906 -0.08953 0.19063 -0.08074 0.19063 -0.08074 C 0.19236 -0.07287 0.19323 -0.06917 0.1967 -0.06292 C 0.20052 -0.04766 0.19445 -0.07079 0.19983 -0.0546 C 0.20365 -0.04326 0.20347 -0.03864 0.2092 -0.02846 C 0.21111 -0.01828 0.21337 -0.00833 0.21528 0.00185 C 0.2158 0.00462 0.21667 0.00717 0.21736 0.00994 C 0.21771 0.01133 0.2184 0.01411 0.2184 0.01411 C 0.21875 0.01781 0.21892 0.02151 0.21945 0.02498 C 0.21997 0.02775 0.22153 0.03331 0.22153 0.03331 C 0.22517 0.06708 0.22708 0.10131 0.23073 0.13509 C 0.2316 0.15359 0.23316 0.17164 0.23594 0.18991 C 0.23698 0.2098 0.23785 0.22923 0.24011 0.2489 C 0.24045 0.2526 0.24063 0.2563 0.24115 0.26 C 0.24201 0.26786 0.24427 0.28336 0.24427 0.28336 C 0.24479 0.31135 0.24427 0.33934 0.24618 0.3671 C 0.24636 0.36918 0.25122 0.38584 0.25139 0.3863 C 0.27031 0.46356 0.24861 0.37936 0.26476 0.44136 C 0.26632 0.46148 0.27448 0.47698 0.2783 0.49618 C 0.28108 0.5355 0.28073 0.57506 0.28333 0.61438 C 0.28212 0.65926 0.28004 0.70275 0.26788 0.74485 C 0.26719 0.76335 0.2658 0.78001 0.2658 0.79851 " pathEditMode="relative" ptsTypes="ffffffffffffffffffffffffffffffffffffA">
                                      <p:cBhvr>
                                        <p:cTn id="20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47 -0.00463 0.00503 -0.00949 0.00972 -0.01134 C 0.01267 -0.01967 0.01857 -0.03148 0.02448 -0.03541 C 0.02691 -0.04537 0.02344 -0.03518 0.02882 -0.0412 C 0.03021 -0.04282 0.0309 -0.04514 0.03194 -0.04699 C 0.03368 -0.0537 0.0375 -0.0574 0.04253 -0.05972 C 0.04878 -0.07106 0.03993 -0.05625 0.04896 -0.06666 C 0.05 -0.06782 0.05017 -0.0699 0.05104 -0.07106 C 0.0559 -0.07754 0.06337 -0.08495 0.07031 -0.08796 C 0.07673 -0.09351 0.08403 -0.09953 0.09149 -0.10208 C 0.10035 -0.11111 0.09114 -0.10301 0.10104 -0.10787 C 0.10955 -0.11203 0.11632 -0.11736 0.12552 -0.11921 C 0.1375 -0.11782 0.14826 -0.11736 0.15972 -0.11365 C 0.1691 -0.10694 0.18073 -0.10578 0.19045 -0.0993 C 0.20156 -0.09213 0.21215 -0.08356 0.22344 -0.07662 C 0.22587 -0.075 0.22743 -0.07152 0.22986 -0.06967 C 0.23941 -0.06203 0.25226 -0.05254 0.26285 -0.04699 C 0.26389 -0.0456 0.26476 -0.04398 0.26597 -0.04259 C 0.26701 -0.04143 0.26823 -0.04097 0.26927 -0.03981 C 0.2743 -0.03379 0.27517 -0.02963 0.2809 -0.02708 C 0.28576 -0.0206 0.29114 -0.01365 0.29687 -0.00856 C 0.29861 -0.00139 0.30382 0.00278 0.30746 0.00834 C 0.31094 0.01366 0.31354 0.02014 0.31701 0.02547 C 0.32135 0.03218 0.32187 0.04121 0.32552 0.04815 C 0.32639 0.04977 0.32778 0.0507 0.32882 0.05232 C 0.33194 0.05718 0.33333 0.06412 0.33628 0.06945 C 0.33871 0.07963 0.33715 0.07547 0.34045 0.08218 C 0.34271 0.09491 0.34896 0.10533 0.35226 0.1176 C 0.3526 0.11899 0.35278 0.12061 0.3533 0.12199 C 0.35382 0.12338 0.35486 0.12454 0.35538 0.12616 C 0.35625 0.12894 0.35746 0.13473 0.35746 0.13473 C 0.35903 0.15301 0.36111 0.17153 0.36285 0.19005 C 0.36406 0.22963 0.36493 0.2382 0.36285 0.28496 C 0.36267 0.28797 0.36128 0.29051 0.36076 0.29352 C 0.35833 0.30695 0.35746 0.32107 0.35538 0.33473 C 0.35416 0.34352 0.35121 0.35139 0.35 0.36019 C 0.34878 0.39561 0.34444 0.43403 0.35226 0.46806 C 0.35347 0.4801 0.35538 0.49167 0.35746 0.50348 C 0.3592 0.51343 0.35955 0.52246 0.36285 0.53195 C 0.36996 0.57917 0.36319 0.63264 0.37448 0.6794 C 0.37587 0.70649 0.3783 0.73334 0.3809 0.76019 C 0.38177 0.77014 0.38177 0.77848 0.38524 0.78727 C 0.38698 0.7963 0.38871 0.8051 0.39045 0.81412 C 0.39132 0.81852 0.39114 0.82408 0.39375 0.82686 C 0.39514 0.82848 0.39722 0.82871 0.39896 0.82963 C 0.41094 0.82778 0.40538 0.82824 0.41597 0.82824 " pathEditMode="relative" ptsTypes="fffffffffffffffffffffffffffffffffffffffffffffA">
                                      <p:cBhvr>
                                        <p:cTn id="20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Забрось в корзину мячи зеленого цвета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Объект 3" descr="S:\ФОТОШОП\Картинки\Спорт\Баскетбольная корзина Зеленая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150"/>
            <a:ext cx="2232248" cy="1999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S:\ФОТОШОП\Картинки\Спорт\Баскетбольная корзина Синяя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526321"/>
            <a:ext cx="2195736" cy="211870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вал 7"/>
          <p:cNvSpPr/>
          <p:nvPr/>
        </p:nvSpPr>
        <p:spPr>
          <a:xfrm>
            <a:off x="3131840" y="429309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630166" y="180196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004592" y="1793584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004592" y="5661248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91680" y="3561462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524114" y="5603540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66070" y="3165418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23335" y="389122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99592" y="5207496"/>
            <a:ext cx="864096" cy="7920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43970" y="5681902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02012" y="170080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275856" y="2996952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267744" y="488592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23528" y="4102224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17191" y="4421908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830108" y="5290050"/>
            <a:ext cx="864096" cy="78370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91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-0.06269 C 0.01788 -0.0842 0.01823 -0.10571 0.01719 -0.12722 C 0.01719 -0.12884 0.01545 -0.12977 0.01511 -0.13139 C 0.0132 -0.14342 0.01285 -0.15637 0.01094 -0.1684 C 0.00799 -0.18806 0.0092 -0.21119 0.00486 -0.23039 C 0.0033 -0.23733 0.00104 -0.24381 -0.00035 -0.25098 C -0.00139 -0.26995 -0.00295 -0.28846 -0.00555 -0.30719 C -0.00712 -0.31806 -0.0066 -0.33079 -0.01267 -0.33888 C -0.0151 -0.35114 -0.01163 -0.33819 -0.01684 -0.34698 C -0.01753 -0.34814 -0.01736 -0.34999 -0.01788 -0.35114 C -0.01944 -0.35484 -0.02187 -0.35785 -0.02396 -0.36086 C -0.02639 -0.36872 -0.02864 -0.37219 -0.03437 -0.37589 C -0.04392 -0.39486 -0.08368 -0.38145 -0.10243 -0.38006 C -0.11198 -0.37358 -0.10781 -0.36294 -0.1066 -0.34698 C -0.10625 -0.34235 -0.10139 -0.33472 -0.10139 -0.33472 C -0.1 -0.32732 -0.10139 -0.32153 -0.10243 -0.31413 C -0.10139 -0.29748 -0.09913 -0.27781 -0.09514 -0.26185 C -0.09375 -0.24566 -0.09392 -0.2297 -0.09635 -0.21374 C -0.09687 -0.2031 -0.09739 -0.17488 -0.10139 -0.16701 C -0.1033 -0.1536 -0.10573 -0.14064 -0.10764 -0.12722 C -0.10903 -0.11635 -0.11163 -0.09438 -0.11163 -0.09438 C -0.11302 -0.07078 -0.11319 -0.04557 -0.11892 -0.0229 C -0.11927 -0.0192 -0.11927 -0.0155 -0.11996 -0.0118 C -0.12066 -0.00763 -0.12309 0.00046 -0.12309 0.00046 C -0.12396 0.00902 -0.12378 0.0111 -0.12812 0.01689 C -0.13038 0.02475 -0.13281 0.03262 -0.13541 0.04025 C -0.1368 0.04395 -0.13819 0.04765 -0.13958 0.05135 C -0.14028 0.05321 -0.14149 0.05668 -0.14149 0.05668 C -0.14253 0.06361 -0.14427 0.06708 -0.1467 0.07333 C -0.14791 0.08096 -0.15017 0.0879 -0.15208 0.09531 C -0.1526 0.09808 -0.15399 0.1034 -0.15399 0.1034 C -0.15573 0.12029 -0.15955 0.13625 -0.16232 0.1529 C -0.16371 0.16262 -0.16354 0.17095 -0.16736 0.17904 C -0.17048 0.19454 -0.17291 0.21235 -0.17969 0.22577 C -0.18055 0.23502 -0.1816 0.24173 -0.18385 0.25052 C -0.18541 0.26833 -0.1875 0.28707 -0.19618 0.30118 C -0.19791 0.30928 -0.20069 0.31529 -0.20243 0.32316 C -0.20434 0.33033 -0.20538 0.33889 -0.20851 0.34513 C -0.21007 0.35369 -0.21111 0.35994 -0.21476 0.36734 C -0.21614 0.37382 -0.21875 0.37798 -0.22101 0.38376 C -0.2243 0.40574 -0.22274 0.43974 -0.23229 0.45779 C -0.23298 0.46218 -0.23385 0.46611 -0.23542 0.47028 " pathEditMode="relative" ptsTypes="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642 -0.06222 C -0.00781 -0.0798 -0.01042 -0.09461 -0.0158 -0.11034 C -0.01875 -0.11936 -0.01944 -0.12699 -0.02396 -0.13509 C -0.02569 -0.14573 -0.02882 -0.15753 -0.03333 -0.16655 C -0.0375 -0.18853 -0.0474 -0.20865 -0.05399 -0.2297 C -0.05972 -0.24797 -0.06285 -0.26995 -0.06944 -0.28753 C -0.07049 -0.29586 -0.07153 -0.30419 -0.07344 -0.31228 C -0.07396 -0.3146 -0.07483 -0.31668 -0.07552 -0.31899 C -0.07622 -0.32084 -0.07708 -0.32246 -0.0776 -0.32454 C -0.08038 -0.33657 -0.08177 -0.34906 -0.08594 -0.3604 C -0.08698 -0.36896 -0.08785 -0.37682 -0.08993 -0.38492 C -0.09115 -0.39764 -0.09115 -0.41013 -0.0941 -0.42216 C -0.09549 -0.43858 -0.09635 -0.45501 -0.09722 -0.47166 C -0.09618 -0.49942 -0.09826 -0.5399 -0.08785 -0.56766 C -0.0875 -0.57044 -0.08767 -0.57344 -0.08698 -0.57599 C -0.08594 -0.57992 -0.08281 -0.58686 -0.08281 -0.58686 C -0.07986 -0.60236 -0.07569 -0.61439 -0.06944 -0.62803 C -0.06892 -0.62919 -0.0691 -0.63127 -0.0684 -0.6322 C -0.06667 -0.63451 -0.06215 -0.63775 -0.06215 -0.63775 C -0.05156 -0.63497 -0.05781 -0.63613 -0.04983 -0.62803 C -0.04653 -0.6248 -0.04097 -0.62318 -0.03733 -0.61994 C -0.03194 -0.61508 -0.02743 -0.6093 -0.02188 -0.6049 C -0.02083 -0.60305 -0.02014 -0.60074 -0.01892 -0.59935 C -0.01806 -0.59843 -0.01667 -0.59889 -0.0158 -0.59796 C -0.01406 -0.59611 -0.00868 -0.58779 -0.00747 -0.58547 C -0.00486 -0.57576 -0.00052 -0.56673 0.00156 -0.55679 C 0.00469 -0.54198 0.00851 -0.52672 0.01302 -0.51284 C 0.01528 -0.50567 0.01562 -0.49873 0.01927 -0.49225 C 0.01962 -0.49086 0.01979 -0.48947 0.02014 -0.48809 C 0.02153 -0.48508 0.02361 -0.48277 0.02431 -0.47976 C 0.02674 -0.47189 0.03021 -0.46241 0.03472 -0.45639 C 0.03698 -0.44784 0.03976 -0.4402 0.04201 -0.43164 C 0.04271 -0.42887 0.0441 -0.42355 0.0441 -0.42355 C 0.04618 -0.40481 0.04983 -0.38677 0.0533 -0.36849 C 0.05451 -0.36225 0.05486 -0.35531 0.05642 -0.34929 C 0.05764 -0.34444 0.05972 -0.33958 0.06059 -0.33426 C 0.06632 -0.30095 0.06875 -0.26694 0.075 -0.23386 C 0.0783 -0.19477 0.0783 -0.14758 0.08524 -0.11034 C 0.08611 -0.09877 0.08837 -0.09137 0.08941 -0.08004 C 0.08976 -0.07125 0.08976 -0.06269 0.09045 -0.0539 C 0.0908 -0.05089 0.09219 -0.04765 0.09253 -0.04441 C 0.09392 -0.03146 0.09306 -0.01966 0.09653 -0.00717 C 0.09722 0.00208 0.09878 0.0111 0.10069 0.01989 C 0.10139 0.0236 0.10278 0.03123 0.10278 0.03123 C 0.10347 0.04557 0.10434 0.05968 0.10694 0.07379 C 0.10764 0.10942 0.10885 0.13671 0.11198 0.17141 C 0.11389 0.19015 0.11267 0.20912 0.11597 0.22762 C 0.11736 0.24682 0.12014 0.27088 0.12014 0.29077 " pathEditMode="relative" ptsTypes="fffffffffffffffffffffffffffffffffffffffffffffffA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6754 C -0.00018 -0.07009 -0.00104 -0.0805 -0.00469 -0.08674 C -0.00764 -0.09183 -0.01024 -0.09762 -0.01406 -0.10201 C -0.02084 -0.10988 -0.01493 -0.09692 -0.02535 -0.11566 C -0.02917 -0.12237 -0.02691 -0.12052 -0.0316 -0.1226 C -0.03629 -0.12769 -0.04514 -0.13416 -0.05104 -0.13625 C -0.0658 -0.15105 -0.08264 -0.15521 -0.1007 -0.15683 C -0.15469 -0.15568 -0.15365 -0.16192 -0.18611 -0.14735 C -0.18941 -0.14596 -0.19167 -0.14642 -0.19445 -0.14319 C -0.19844 -0.13856 -0.20191 -0.13301 -0.20573 -0.12815 C -0.20643 -0.12537 -0.2066 -0.12237 -0.20781 -0.11982 C -0.20851 -0.11843 -0.20938 -0.11728 -0.2099 -0.11566 C -0.21077 -0.11311 -0.21198 -0.10756 -0.21198 -0.10756 C -0.21268 -0.09553 -0.2125 -0.08998 -0.21615 -0.08004 C -0.21736 -0.07194 -0.2184 -0.06407 -0.22118 -0.05667 C -0.22622 0.00417 -0.2217 -0.05505 -0.22327 0.09993 C -0.22361 0.13162 -0.22292 0.16424 -0.23056 0.19477 C -0.23281 0.22415 -0.23524 0.2533 -0.23768 0.28268 C -0.23802 0.31668 -0.22743 0.44853 -0.25018 0.50937 C -0.25139 0.52533 -0.25521 0.53829 -0.26146 0.55193 C -0.26406 0.57206 -0.27361 0.5982 -0.28316 0.61508 C -0.28577 0.62549 -0.29288 0.6366 -0.29757 0.64539 C -0.29948 0.64886 -0.30261 0.65626 -0.30261 0.65626 C -0.30434 0.66597 -0.31007 0.67338 -0.31302 0.6824 C -0.31684 0.69396 -0.31719 0.70622 -0.32014 0.71802 C -0.32049 0.72126 -0.32066 0.7245 -0.32118 0.72774 C -0.3217 0.73005 -0.32292 0.73213 -0.32327 0.73468 C -0.32709 0.75873 -0.32222 0.74763 -0.32743 0.75804 C -0.32778 0.75989 -0.32847 0.76336 -0.32847 0.76336 " pathEditMode="relative" ptsTypes="ffffffffffffffffffffffffffff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2 -0.06778 C 0.01909 -0.07842 0.02396 -0.09207 0.02882 -0.10479 C 0.03021 -0.12029 0.03385 -0.13486 0.03593 -0.15013 C 0.03889 -0.2112 0.04045 -0.22623 0.03698 -0.30257 C 0.03368 -0.37752 0.03194 -0.33056 0.02882 -0.36988 C 0.02621 -0.40296 0.02187 -0.44575 0.01128 -0.47698 C 0.00677 -0.48994 -0.00139 -0.50104 -0.00834 -0.51145 C -0.01424 -0.52024 -0.01841 -0.53088 -0.02483 -0.53875 C -0.02795 -0.54245 -0.03108 -0.54592 -0.03403 -0.54985 C -0.04653 -0.56627 -0.0592 -0.58941 -0.07743 -0.59241 C -0.10695 -0.60236 -0.13889 -0.59981 -0.1691 -0.60074 C -0.1882 -0.59843 -0.19028 -0.60051 -0.20417 -0.59102 C -0.20677 -0.58594 -0.21163 -0.57946 -0.21545 -0.57599 C -0.21823 -0.57067 -0.22014 -0.56535 -0.22379 -0.56095 C -0.22709 -0.5436 -0.22188 -0.56535 -0.22795 -0.55263 C -0.22986 -0.54846 -0.23056 -0.54337 -0.23195 -0.53875 C -0.23507 -0.52857 -0.23577 -0.51677 -0.23716 -0.5059 C -0.23837 -0.44483 -0.23993 -0.38399 -0.24445 -0.32315 C -0.24514 -0.30049 -0.24566 -0.27828 -0.24844 -0.25584 C -0.24879 -0.2489 -0.24879 -0.24196 -0.24948 -0.23525 C -0.24983 -0.23155 -0.25139 -0.22808 -0.25157 -0.22438 C -0.25313 -0.20287 -0.25469 -0.15984 -0.25469 -0.15984 C -0.25591 -0.08142 -0.25104 0.09369 -0.2599 0.14111 C -0.26094 0.16378 -0.26389 0.18529 -0.26493 0.20842 C -0.26424 0.2489 -0.25955 0.29008 -0.26407 0.33056 C -0.26372 0.34351 -0.26372 0.35623 -0.26302 0.36919 C -0.26285 0.37428 -0.26059 0.37937 -0.2599 0.38422 C -0.25729 0.40412 -0.25261 0.42401 -0.25261 0.4446 " pathEditMode="relative" ptsTypes="fffffffffffffffffffffffffff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5198E-6 C 0.00156 -0.00625 0.00364 -0.00902 0.00712 -0.01388 C 0.00833 -0.02383 0.01094 -0.03632 0.01441 -0.04534 C 0.01614 -0.05899 0.01667 -0.07287 0.01858 -0.08652 C 0.01805 -0.11474 0.01927 -0.14689 0.01233 -0.17465 C 0.01076 -0.20218 0.00399 -0.226 -0.00313 -0.25145 C -0.00816 -0.26949 -0.01094 -0.28753 -0.01754 -0.30511 C -0.01892 -0.3139 -0.02257 -0.31969 -0.02483 -0.32848 C -0.03316 -0.36179 -0.0434 -0.39417 -0.05677 -0.42448 C -0.06354 -0.43974 -0.06771 -0.45709 -0.07431 -0.47259 C -0.0783 -0.48207 -0.08438 -0.49318 -0.08976 -0.50151 C -0.09271 -0.50613 -0.09774 -0.50937 -0.10104 -0.51377 C -0.10226 -0.51538 -0.10278 -0.5177 -0.10417 -0.51932 C -0.10729 -0.52302 -0.11441 -0.52903 -0.11441 -0.52903 C -0.11858 -0.53944 -0.12708 -0.54407 -0.13403 -0.55101 C -0.14688 -0.56396 -0.16129 -0.58247 -0.17726 -0.58802 C -0.1809 -0.59172 -0.18247 -0.59588 -0.18663 -0.5975 C -0.19097 -0.6019 -0.19566 -0.6056 -0.2 -0.61 C -0.21094 -0.60861 -0.22431 -0.6093 -0.23507 -0.60306 C -0.23941 -0.60051 -0.24115 -0.59866 -0.24531 -0.59496 C -0.2474 -0.59311 -0.25156 -0.58941 -0.25156 -0.58941 C -0.25295 -0.58663 -0.25434 -0.58386 -0.25573 -0.58108 C -0.25642 -0.57969 -0.25781 -0.57692 -0.25781 -0.57692 C -0.26198 -0.55517 -0.2566 -0.53366 -0.25261 -0.51238 C -0.2507 -0.50174 -0.25122 -0.49063 -0.2474 -0.48092 C -0.24601 -0.47375 -0.24583 -0.46704 -0.24323 -0.46033 C -0.24184 -0.44715 -0.23993 -0.43419 -0.23611 -0.4217 C -0.23455 -0.40528 -0.2309 -0.37729 -0.22587 -0.36271 C -0.22465 -0.34883 -0.22431 -0.33519 -0.2217 -0.32154 C -0.22014 -0.23179 -0.21129 -0.13625 -0.23299 -0.0495 C -0.23715 -0.03285 -0.2375 -0.01527 -0.24323 0.00115 C -0.24427 0.01018 -0.24549 0.01735 -0.2474 0.02591 C -0.24913 0.06338 -0.25017 0.1027 -0.24531 0.13995 C -0.24497 0.16192 -0.24479 0.1839 -0.24427 0.20587 C -0.2441 0.21258 -0.24375 0.21675 -0.24236 0.22253 C -0.24167 0.2253 -0.24028 0.23062 -0.24028 0.23062 " pathEditMode="relative" ptsTypes="fffffffffffffffffffffffffffffffffffA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-0.06014 C 0.00868 -0.08535 -0.00659 -0.10455 -0.01996 -0.12329 C -0.03264 -0.1411 -0.01909 -0.12792 -0.03541 -0.14665 C -0.05052 -0.164 -0.06649 -0.1802 -0.08177 -0.19731 C -0.09531 -0.21258 -0.11146 -0.22299 -0.12621 -0.23594 C -0.15225 -0.25861 -0.17968 -0.27874 -0.20555 -0.30187 C -0.23298 -0.32639 -0.25955 -0.3597 -0.29218 -0.37057 C -0.29896 -0.37543 -0.30642 -0.37381 -0.31371 -0.37728 C -0.33437 -0.38723 -0.35798 -0.38538 -0.37864 -0.39671 C -0.38871 -0.39579 -0.39635 -0.39532 -0.40555 -0.39116 C -0.41007 -0.38677 -0.41302 -0.3863 -0.41788 -0.38283 C -0.42274 -0.37913 -0.42656 -0.37335 -0.43125 -0.36919 C -0.4342 -0.36317 -0.43593 -0.36456 -0.43958 -0.35808 C -0.44114 -0.35207 -0.44323 -0.3479 -0.44462 -0.34166 C -0.44323 -0.32477 -0.44288 -0.30418 -0.43541 -0.28938 C -0.43333 -0.27851 -0.42968 -0.26856 -0.42708 -0.25792 C -0.42482 -0.24867 -0.42413 -0.24404 -0.41996 -0.23594 C -0.41892 -0.23386 -0.41875 -0.23109 -0.41788 -0.229 C -0.41666 -0.226 -0.41458 -0.22392 -0.41371 -0.22068 C -0.41302 -0.2179 -0.41163 -0.21258 -0.41163 -0.21258 C -0.41059 -0.2024 -0.40885 -0.19246 -0.40764 -0.18228 C -0.40729 -0.17002 -0.40659 -0.15753 -0.40659 -0.14527 C -0.40659 -0.05551 -0.40816 0.03424 -0.40764 0.12399 C -0.40729 0.17072 -0.40486 0.22623 -0.38802 0.26949 C -0.38628 0.27874 -0.38298 0.28846 -0.37968 0.29702 C -0.37847 0.30789 -0.37569 0.31599 -0.37257 0.32593 C -0.36892 0.33727 -0.36736 0.34675 -0.36215 0.35624 C -0.36059 0.36248 -0.36041 0.36942 -0.35816 0.37544 C -0.35521 0.38307 -0.35243 0.39024 -0.35087 0.3988 C -0.34913 0.40782 -0.34861 0.41731 -0.3467 0.4261 C -0.34462 0.43627 -0.34149 0.44622 -0.33958 0.4564 C -0.33889 0.47259 -0.3368 0.48716 -0.33541 0.50313 C -0.33385 0.5214 -0.3335 0.53898 -0.33021 0.55679 C -0.32968 0.56327 -0.32812 0.57437 -0.32812 0.58131 " pathEditMode="relative" ptsTypes="fffffffffffffffffffffffffffffffffA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-0.06269 C 0.00608 -0.07218 0.00712 -0.09438 0.0033 -0.10664 C 0.00087 -0.11428 -0.00486 -0.12862 -0.00486 -0.12862 C -0.00746 -0.14874 -0.01875 -0.16725 -0.02552 -0.18506 C -0.04219 -0.22924 -0.06215 -0.26787 -0.08837 -0.30303 C -0.09115 -0.30674 -0.09496 -0.30905 -0.09774 -0.31275 C -0.11007 -0.32894 -0.10955 -0.33195 -0.12552 -0.34583 C -0.13524 -0.36457 -0.15121 -0.37683 -0.1658 -0.38839 C -0.19045 -0.40805 -0.21667 -0.42286 -0.24323 -0.43766 C -0.26059 -0.44761 -0.27795 -0.45663 -0.2967 -0.45825 C -0.31076 -0.46288 -0.32517 -0.46426 -0.33906 -0.46935 C -0.37431 -0.48254 -0.41024 -0.49781 -0.4474 -0.50104 C -0.46701 -0.49989 -0.48455 -0.49665 -0.50399 -0.49133 C -0.51007 -0.48578 -0.5151 -0.47953 -0.52257 -0.47629 C -0.52552 -0.47213 -0.5276 -0.46982 -0.53177 -0.46797 C -0.53785 -0.4601 -0.54601 -0.4564 -0.55139 -0.44877 C -0.55799 -0.43974 -0.5526 -0.44321 -0.55851 -0.44044 C -0.56406 -0.4335 -0.56806 -0.42795 -0.57396 -0.42263 C -0.57865 -0.41846 -0.57882 -0.41476 -0.58437 -0.41314 C -0.58715 -0.40713 -0.59062 -0.4025 -0.59358 -0.39649 C -0.59427 -0.3951 -0.59566 -0.39232 -0.59566 -0.39232 C -0.59826 -0.37914 -0.6026 -0.36688 -0.6059 -0.35392 C -0.60642 -0.2762 -0.60642 -0.19848 -0.60694 -0.12052 C -0.60764 -0.01319 -0.60556 -0.06593 -0.60903 -0.02429 C -0.61076 -0.00486 -0.61024 -0.00532 -0.61215 0.00856 C -0.61319 0.01596 -0.61528 0.03053 -0.61528 0.03053 C -0.61562 0.03654 -0.61562 0.04256 -0.61649 0.04834 C -0.61753 0.05829 -0.62187 0.06754 -0.62344 0.07726 C -0.62378 0.08003 -0.62378 0.08281 -0.62465 0.08535 C -0.62621 0.09137 -0.6309 0.10201 -0.6309 0.10201 C -0.63299 0.1145 -0.64132 0.1293 -0.64618 0.14064 C -0.65156 0.15267 -0.65764 0.164 -0.66285 0.17603 C -0.66667 0.18505 -0.66962 0.19431 -0.67396 0.2024 C -0.67778 0.2179 -0.67153 0.19477 -0.67812 0.20911 C -0.69028 0.23386 -0.67066 0.20217 -0.68333 0.22438 C -0.6875 0.23178 -0.68785 0.22831 -0.69167 0.23664 C -0.69496 0.24404 -0.69479 0.25029 -0.69983 0.25422 C -0.70295 0.26301 -0.70104 0.25792 -0.7059 0.26833 C -0.70764 0.27203 -0.70677 0.27758 -0.70903 0.28059 C -0.71285 0.28545 -0.71198 0.2836 -0.71441 0.2903 C -0.71701 0.29794 -0.71892 0.30627 -0.72344 0.31228 C -0.72604 0.32246 -0.73108 0.33055 -0.7349 0.33981 C -0.73889 0.34952 -0.7342 0.3442 -0.73993 0.34929 C -0.74444 0.35831 -0.74844 0.36733 -0.75226 0.37682 C -0.75382 0.38422 -0.75556 0.39093 -0.75868 0.39741 C -0.75972 0.40365 -0.75972 0.4062 -0.76372 0.40967 C -0.76632 0.41984 -0.76476 0.41545 -0.76788 0.42354 C -0.7691 0.44645 -0.76892 0.43719 -0.76892 0.45107 " pathEditMode="relative" ptsTypes="fffffffffffffffffffffffffffffffffffffffffffffff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-0.065 C 0.0165 -0.09831 0.01302 -0.13255 0.00417 -0.16401 C 0.00105 -0.1913 -0.00607 -0.2068 -0.01128 -0.2341 C -0.01892 -0.27388 -0.03055 -0.31321 -0.04427 -0.34952 C -0.05607 -0.38052 -0.06406 -0.41175 -0.07934 -0.4402 C -0.09375 -0.4668 -0.1092 -0.4867 -0.12673 -0.50867 C -0.15694 -0.54684 -0.18472 -0.58663 -0.21649 -0.62271 C -0.23871 -0.6477 -0.22968 -0.63775 -0.25972 -0.67638 C -0.26284 -0.68054 -0.26736 -0.6824 -0.271 -0.68586 C -0.27812 -0.6928 -0.28472 -0.70067 -0.29166 -0.70784 C -0.30538 -0.72172 -0.31875 -0.74046 -0.33593 -0.74647 C -0.3401 -0.7548 -0.35225 -0.75549 -0.35972 -0.75734 C -0.38125 -0.76266 -0.40382 -0.7666 -0.42569 -0.76845 C -0.446 -0.77261 -0.44791 -0.77423 -0.47517 -0.76983 C -0.4809 -0.76891 -0.48611 -0.76475 -0.49166 -0.76289 C -0.50121 -0.75966 -0.52048 -0.75457 -0.52048 -0.75457 C -0.525 -0.75179 -0.52916 -0.75063 -0.53402 -0.74925 C -0.53819 -0.74531 -0.54253 -0.74393 -0.54739 -0.74231 C -0.55191 -0.73791 -0.55486 -0.73745 -0.55972 -0.73398 C -0.56198 -0.73236 -0.56354 -0.72958 -0.56597 -0.72866 C -0.57222 -0.72658 -0.57864 -0.7238 -0.58454 -0.72033 C -0.58802 -0.71825 -0.59114 -0.71455 -0.59479 -0.71339 C -0.60434 -0.71015 -0.61475 -0.70576 -0.62361 -0.69974 C -0.63368 -0.69304 -0.64461 -0.68448 -0.65243 -0.6736 C -0.65729 -0.6669 -0.66007 -0.65811 -0.66493 -0.65163 C -0.66527 -0.65024 -0.66545 -0.64885 -0.66597 -0.64747 C -0.66649 -0.64608 -0.6677 -0.64492 -0.66805 -0.6433 C -0.66909 -0.63891 -0.66927 -0.63428 -0.66996 -0.62965 C -0.66788 -0.59102 -0.67083 -0.60537 -0.66597 -0.5857 C -0.66198 -0.53273 -0.66736 -0.47953 -0.66493 -0.42632 C -0.66406 -0.40805 -0.65902 -0.39186 -0.65555 -0.37428 C -0.65451 -0.35554 -0.65416 -0.33588 -0.65052 -0.31783 C -0.64895 -0.30141 -0.64461 -0.28475 -0.63906 -0.26972 C -0.63767 -0.25515 -0.63298 -0.24127 -0.62986 -0.22716 C -0.62916 -0.21281 -0.62864 -0.18991 -0.62048 -0.17904 C -0.61875 -0.17048 -0.61788 -0.16331 -0.61441 -0.15568 C -0.61336 -0.14434 -0.61024 -0.13509 -0.60816 -0.12422 C -0.60573 -0.11173 -0.60503 -0.09877 -0.60104 -0.08698 C -0.60017 -0.07703 -0.59965 -0.0687 -0.59687 -0.05968 C -0.59392 -0.03979 -0.58906 -0.02151 -0.58559 -0.00185 C -0.58385 0.0081 -0.5842 0.01735 -0.57934 0.02545 C -0.57725 0.03354 -0.57604 0.04141 -0.57309 0.04881 C -0.57118 0.05922 -0.56979 0.06385 -0.56493 0.07217 C -0.56319 0.0812 -0.56111 0.09091 -0.55868 0.0997 C -0.55677 0.10664 -0.55364 0.11312 -0.55243 0.12029 C -0.55069 0.13093 -0.55034 0.14134 -0.54843 0.15198 C -0.54757 0.15684 -0.54288 0.15961 -0.54114 0.16424 C -0.53906 0.16979 -0.53923 0.17419 -0.53507 0.17812 C -0.5335 0.18413 -0.53263 0.18783 -0.52986 0.19315 C -0.52847 0.19593 -0.52691 0.19847 -0.52569 0.20148 C -0.52517 0.20264 -0.52465 0.20541 -0.52465 0.20541 " pathEditMode="relative" ptsTypes="ffffffffffffffffffffffffffffffffffffffffffffffffffA">
                                      <p:cBhvr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красного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5472217" y="1834724"/>
            <a:ext cx="989203" cy="874196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668344" y="3471955"/>
            <a:ext cx="986088" cy="965157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588224" y="4348344"/>
            <a:ext cx="889624" cy="899005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139952" y="2939943"/>
            <a:ext cx="722096" cy="803477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472217" y="6039757"/>
            <a:ext cx="989204" cy="773619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11" y="1834724"/>
            <a:ext cx="2803776" cy="4524539"/>
          </a:xfrm>
          <a:prstGeom prst="rect">
            <a:avLst/>
          </a:prstGeom>
        </p:spPr>
      </p:pic>
      <p:sp>
        <p:nvSpPr>
          <p:cNvPr id="51" name="Овал 50"/>
          <p:cNvSpPr/>
          <p:nvPr/>
        </p:nvSpPr>
        <p:spPr>
          <a:xfrm>
            <a:off x="3599986" y="1862915"/>
            <a:ext cx="827997" cy="773997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868144" y="3167155"/>
            <a:ext cx="881309" cy="847731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862048" y="4873040"/>
            <a:ext cx="934088" cy="748618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7308304" y="5078727"/>
            <a:ext cx="745608" cy="726537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236296" y="2276872"/>
            <a:ext cx="1145412" cy="890283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86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81 C -0.01389 -0.00347 -0.00573 -0.00324 -0.02083 -0.00116 C -0.03142 0.00463 -0.02031 -0.00069 -0.03837 0.00301 C -0.04965 0.00532 -0.05851 0.00856 -0.07031 0.00972 C -0.07483 0.01064 -0.07917 0.0118 -0.08368 0.01249 C -0.08889 0.01319 -0.0941 0.01295 -0.09913 0.01388 C -0.10972 0.01573 -0.11927 0.01966 -0.13004 0.02082 C -0.13785 0.02776 -0.14774 0.02753 -0.15677 0.02915 C -0.16719 0.03123 -0.17517 0.03331 -0.18576 0.03447 C -0.1974 0.03724 -0.20816 0.04256 -0.21979 0.04418 C -0.22847 0.04811 -0.23611 0.04997 -0.24549 0.05251 C -0.24688 0.05297 -0.24965 0.05367 -0.24965 0.0539 C -0.25504 0.05737 -0.25903 0.05806 -0.2651 0.05922 C -0.27274 0.06431 -0.26597 0.06061 -0.27743 0.06338 C -0.27899 0.06384 -0.28507 0.06731 -0.28576 0.06755 C -0.29462 0.07148 -0.30434 0.0731 -0.31354 0.07564 C -0.32031 0.08004 -0.32674 0.08258 -0.3342 0.08397 C -0.3434 0.08813 -0.35122 0.09137 -0.36094 0.09368 C -0.36997 0.09947 -0.38038 0.10317 -0.38993 0.10733 C -0.39722 0.11497 -0.41181 0.12353 -0.42083 0.12653 C -0.42934 0.1337 -0.43715 0.13833 -0.44653 0.14296 C -0.45 0.1499 -0.4651 0.15892 -0.47135 0.161 C -0.48108 0.17025 -0.48993 0.17372 -0.50122 0.17881 C -0.50538 0.18066 -0.50938 0.18506 -0.51354 0.18691 C -0.51667 0.1883 -0.52326 0.19015 -0.52691 0.19107 C -0.53247 0.19477 -0.5375 0.19824 -0.5434 0.20079 C -0.54583 0.20194 -0.54757 0.20449 -0.54965 0.20634 C -0.55243 0.20888 -0.55677 0.21096 -0.5599 0.21305 C -0.5625 0.21467 -0.56458 0.21443 -0.56719 0.21582 C -0.57413 0.21929 -0.5809 0.22253 -0.58785 0.22554 C -0.59149 0.22901 -0.59583 0.23178 -0.60017 0.23363 C -0.60642 0.24196 -0.62344 0.24613 -0.63212 0.24751 C -0.63715 0.24983 -0.64254 0.25075 -0.64757 0.25283 C -0.64965 0.25376 -0.65382 0.25561 -0.65382 0.25584 C -0.65451 0.257 -0.65486 0.25885 -0.6559 0.25977 C -0.65712 0.2607 -0.65851 0.2607 -0.6599 0.26116 C -0.66458 0.26301 -0.67135 0.2681 -0.67639 0.2681 " pathEditMode="relative" rAng="0" ptsTypes="ffffffffffffffffffffffffffffffffffffA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63" y="138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2 4.78834E-6 L -0.22448 0.2361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10" y="117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1536E-6 C -0.00382 0.00093 -0.00781 0.0007 -0.01129 0.00301 C -0.01285 0.00417 -0.01424 0.00602 -0.01597 0.00648 C -0.03125 0.01249 -0.04896 0.01226 -0.06424 0.01342 C -0.08299 0.01643 -0.10052 0.02499 -0.11875 0.02915 C -0.15 0.03586 -0.18733 0.03308 -0.21684 0.03401 C -0.25816 0.04372 -0.30556 0.04141 -0.34757 0.04257 C -0.35469 0.04465 -0.36007 0.04719 -0.36702 0.05136 C -0.36927 0.07032 -0.36823 0.05783 -0.36823 0.08883 L -0.37274 0.10479 " pathEditMode="relative" rAng="0" ptsTypes="ffffffffAA">
                                      <p:cBhvr>
                                        <p:cTn id="4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46" y="52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0916E-6 C -0.021 4.80916E-6 -0.03785 -0.00047 -0.05781 -0.0007 C -0.06927 -0.00116 -0.08038 -0.00139 -0.09236 -0.00162 C -0.12882 -0.00417 -0.17587 -0.00162 -0.21614 -0.00139 C -0.23854 -0.00116 -0.26076 -0.00116 -0.28316 -0.00093 C -0.29149 -0.00093 -0.3 -0.00093 -0.30833 -0.00093 C -0.31406 -0.0007 -0.31979 -0.0007 -0.32552 -0.00047 C -0.33264 -0.00024 -0.346 0.00023 -0.346 0.00023 C -0.35278 0.00092 -0.36389 0.00069 -0.37222 0.00092 C -0.40816 0.00208 -0.44566 0.00185 -0.48194 0.00208 C -0.51475 0.00231 -0.54583 0.00254 -0.57916 0.00254 C -0.6026 0.003 -0.62552 0.0037 -0.64913 0.0037 C -0.66111 0.00416 -0.67309 0.00416 -0.68455 0.00462 C -0.68767 0.00532 -0.68663 0.00485 -0.68663 0.00624 " pathEditMode="relative" rAng="0" ptsTypes="fffffffffffffA">
                                      <p:cBhvr>
                                        <p:cTn id="4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92" y="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8.48947E-7 C -0.0066 -0.00069 -0.02118 -0.00069 -0.03559 -0.00139 C -0.05729 -0.00254 -0.0783 -0.0074 -0.10018 -0.00856 C -0.10591 -0.00995 -0.11129 -0.01087 -0.11719 -0.01157 C -0.12223 -0.01295 -0.12657 -0.01365 -0.13195 -0.01434 C -0.15157 -0.01388 -0.1658 -0.01249 -0.18438 -0.01087 C -0.22413 -0.0111 -0.25417 -0.01157 -0.29115 -0.01504 C -0.29896 -0.01642 -0.30677 -0.01781 -0.31476 -0.0185 C -0.31754 -0.01874 -0.32275 -0.0192 -0.32275 -0.01897 " pathEditMode="relative" rAng="0" ptsTypes="ffffffffA">
                                      <p:cBhvr>
                                        <p:cTn id="5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28" y="-97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7" grpId="0" animBg="1"/>
      <p:bldP spid="37" grpId="0" animBg="1"/>
      <p:bldP spid="41" grpId="0" animBg="1"/>
      <p:bldP spid="46" grpId="0" animBg="1"/>
      <p:bldP spid="47" grpId="0" animBg="1"/>
      <p:bldP spid="51" grpId="0" animBg="1"/>
      <p:bldP spid="50" grpId="0" animBg="1"/>
      <p:bldP spid="54" grpId="0" animBg="1"/>
      <p:bldP spid="53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зеленого 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923928" y="2198579"/>
            <a:ext cx="944937" cy="104646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580112" y="4060505"/>
            <a:ext cx="771330" cy="805207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884368" y="2529510"/>
            <a:ext cx="781201" cy="715529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020272" y="5878844"/>
            <a:ext cx="770872" cy="646500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5868144" y="5241393"/>
            <a:ext cx="771330" cy="693820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804248" y="3788505"/>
            <a:ext cx="864096" cy="792623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787231" y="3245039"/>
            <a:ext cx="792881" cy="688017"/>
          </a:xfrm>
          <a:prstGeom prst="ellipse">
            <a:avLst/>
          </a:prstGeom>
          <a:blipFill dpi="0"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923928" y="5935213"/>
            <a:ext cx="792088" cy="734147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11" y="1834724"/>
            <a:ext cx="2803776" cy="4524539"/>
          </a:xfrm>
          <a:prstGeom prst="rect">
            <a:avLst/>
          </a:prstGeom>
        </p:spPr>
      </p:pic>
      <p:sp>
        <p:nvSpPr>
          <p:cNvPr id="44" name="Овал 43"/>
          <p:cNvSpPr/>
          <p:nvPr/>
        </p:nvSpPr>
        <p:spPr>
          <a:xfrm>
            <a:off x="4139952" y="4490031"/>
            <a:ext cx="647279" cy="751362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868145" y="2215653"/>
            <a:ext cx="864096" cy="853307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172400" y="4331971"/>
            <a:ext cx="781201" cy="681205"/>
          </a:xfrm>
          <a:prstGeom prst="ellipse">
            <a:avLst/>
          </a:pr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3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27 0.00856 C -0.0184 0.00763 -0.0217 0.00787 -0.02448 0.00578 C -0.02621 0.0044 -0.02691 0.00162 -0.02864 0.00023 C -0.03107 -0.00185 -0.03715 -0.00301 -0.03993 -0.00393 C -0.046 -0.00971 -0.05295 -0.01041 -0.05954 -0.0148 C -0.06823 -0.02059 -0.07569 -0.02706 -0.08541 -0.02984 C -0.09427 -0.03909 -0.11614 -0.04927 -0.1276 -0.0532 C -0.13941 -0.065 -0.12378 -0.05066 -0.13698 -0.05875 C -0.13923 -0.06014 -0.14097 -0.06246 -0.14305 -0.06431 C -0.14548 -0.06662 -0.14878 -0.06662 -0.15138 -0.06847 C -0.15711 -0.07286 -0.16267 -0.08073 -0.16892 -0.08351 C -0.17604 -0.08998 -0.18454 -0.09322 -0.19149 -0.09993 C -0.19566 -0.10409 -0.19757 -0.10641 -0.20295 -0.10826 C -0.21024 -0.11497 -0.21805 -0.11936 -0.22552 -0.12607 C -0.22743 -0.12769 -0.22986 -0.12746 -0.23177 -0.12884 C -0.23993 -0.1344 -0.24843 -0.14041 -0.25746 -0.14249 C -0.27361 -0.15175 -0.25625 -0.14272 -0.27187 -0.14804 C -0.27638 -0.14966 -0.27864 -0.15221 -0.28333 -0.15221 " pathEditMode="relative" rAng="0" ptsTypes="fffffffffffffffffA">
                                      <p:cBhvr>
                                        <p:cTn id="4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3" y="-805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0.00717 C -0.04479 0.00879 -0.06528 0.01064 -0.08594 0.01249 C -0.1408 0.02244 -0.19323 0.02915 -0.24896 0.03053 C -0.27188 0.03678 -0.29566 0.03863 -0.31892 0.04141 C -0.35486 0.0458 -0.39028 0.05667 -0.42622 0.06199 C -0.46476 0.07495 -0.50521 0.07911 -0.54479 0.08258 C -0.57014 0.09114 -0.5974 0.08328 -0.62309 0.09091 C -0.6316 0.09345 -0.64045 0.09669 -0.64896 0.10039 C -0.65104 0.10132 -0.65295 0.10248 -0.65504 0.10317 C -0.65642 0.10363 -0.65781 0.10409 -0.6592 0.10456 C -0.66129 0.10548 -0.66545 0.10733 -0.66545 0.10756 C -0.67083 0.11242 -0.68785 0.12098 -0.69427 0.12237 C -0.69896 0.12653 -0.70747 0.13162 -0.71285 0.13347 C -0.72205 0.13995 -0.73177 0.14411 -0.74167 0.14851 C -0.74288 0.15337 -0.74427 0.15337 -0.74688 0.15684 " pathEditMode="relative" rAng="0" ptsTypes="ffffffffffffff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46" y="747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8068E-6 C -0.0066 0.00162 -0.00313 0.00047 -0.01042 0.00371 C -0.01129 0.00417 -0.0132 0.00509 -0.0132 0.00532 C -0.01389 0.00625 -0.01406 0.0081 -0.01493 0.00879 C -0.01788 0.0118 -0.03316 0.01573 -0.03733 0.01666 C -0.04271 0.02013 -0.04757 0.02291 -0.05295 0.02661 C -0.06042 0.03193 -0.06701 0.03887 -0.07517 0.04187 C -0.07899 0.04581 -0.08247 0.04743 -0.08646 0.0509 C -0.09392 0.05807 -0.10156 0.06408 -0.11059 0.06616 C -0.11979 0.07148 -0.12969 0.07426 -0.13924 0.07912 C -0.15608 0.08814 -0.17188 0.10225 -0.18941 0.10826 C -0.19479 0.11381 -0.20556 0.11798 -0.2125 0.11983 C -0.21684 0.1233 -0.22118 0.12422 -0.22552 0.12746 C -0.22986 0.13093 -0.23299 0.13417 -0.23767 0.13648 C -0.24254 0.14157 -0.24636 0.1418 -0.25243 0.14389 C -0.25833 0.14597 -0.25538 0.14597 -0.2599 0.14898 C -0.2625 0.15083 -0.26684 0.15129 -0.2691 0.15175 C -0.27118 0.15268 -0.27361 0.15291 -0.27552 0.1543 C -0.27986 0.15684 -0.27708 0.15707 -0.28125 0.16077 C -0.28229 0.16147 -0.28663 0.16285 -0.28767 0.16309 C -0.30226 0.17303 -0.31701 0.1802 -0.33299 0.1846 C -0.34254 0.19455 -0.35521 0.19593 -0.36649 0.2001 C -0.37743 0.20426 -0.38889 0.20981 -0.39896 0.21675 C -0.40625 0.22184 -0.41337 0.22577 -0.42118 0.22947 C -0.43212 0.23456 -0.41528 0.22624 -0.42674 0.23318 C -0.42865 0.23433 -0.43247 0.23572 -0.43247 0.23595 C -0.43767 0.24104 -0.44479 0.24382 -0.45087 0.2459 C -0.4559 0.25052 -0.4625 0.25145 -0.4684 0.25353 C -0.47031 0.25423 -0.47222 0.25538 -0.47413 0.25631 C -0.475 0.25654 -0.47691 0.25746 -0.47691 0.2577 C -0.47899 0.25932 -0.4816 0.26024 -0.48333 0.26255 C -0.49306 0.27574 -0.47778 0.26093 -0.48802 0.27019 C -0.48889 0.27412 -0.48958 0.28013 -0.49167 0.28314 " pathEditMode="relative" rAng="0" ptsTypes="ffffffffffffffffffffffffffffffffA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3" y="141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7" grpId="0" animBg="1"/>
      <p:bldP spid="35" grpId="0" animBg="1"/>
      <p:bldP spid="36" grpId="0" animBg="1"/>
      <p:bldP spid="40" grpId="0" animBg="1"/>
      <p:bldP spid="41" grpId="0" animBg="1"/>
      <p:bldP spid="45" grpId="0" animBg="1"/>
      <p:bldP spid="46" grpId="0" animBg="1"/>
      <p:bldP spid="47" grpId="0" animBg="1"/>
      <p:bldP spid="44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оранжевого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427984" y="2471824"/>
            <a:ext cx="792088" cy="813160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508104" y="1854081"/>
            <a:ext cx="953317" cy="970274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244408" y="3284984"/>
            <a:ext cx="743869" cy="859633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236296" y="5851985"/>
            <a:ext cx="864096" cy="745367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7020272" y="4177898"/>
            <a:ext cx="1080120" cy="907286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211960" y="4989960"/>
            <a:ext cx="705425" cy="743296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580112" y="3556449"/>
            <a:ext cx="881309" cy="808655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62" y="1882348"/>
            <a:ext cx="2803776" cy="4524539"/>
          </a:xfrm>
          <a:prstGeom prst="rect">
            <a:avLst/>
          </a:prstGeom>
        </p:spPr>
      </p:pic>
      <p:sp>
        <p:nvSpPr>
          <p:cNvPr id="20" name="Овал 19"/>
          <p:cNvSpPr/>
          <p:nvPr/>
        </p:nvSpPr>
        <p:spPr>
          <a:xfrm>
            <a:off x="3635896" y="3420139"/>
            <a:ext cx="870511" cy="944965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944684" y="4581128"/>
            <a:ext cx="1003579" cy="830963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092280" y="2552890"/>
            <a:ext cx="847543" cy="876110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16016" y="6021288"/>
            <a:ext cx="864096" cy="728321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66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57668E-7 C -0.00954 0.00069 -0.00972 0.00116 -0.01753 0.00231 C -0.02378 0.00347 -0.03333 0.00463 -0.04062 0.00532 C -0.05173 0.00648 -0.0644 0.00648 -0.07656 0.00717 C -0.07829 0.00717 -0.08038 0.00717 -0.08229 0.0074 C -0.08454 0.00763 -0.0868 0.0081 -0.0894 0.0081 C -0.09427 0.00833 -0.09913 0.00833 -0.10381 0.00856 C -0.10625 0.00856 -0.10868 0.00879 -0.11111 0.00879 C -0.11319 0.00902 -0.11701 0.00925 -0.11701 0.00925 L -0.12673 0.01434 " pathEditMode="relative" rAng="0" ptsTypes="ffffffffAA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37" y="71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3.11358E-6 C -0.01893 -0.00209 -0.03646 -0.01088 -0.05504 -0.01388 C -0.0724 -0.02406 -0.08646 -0.02799 -0.10521 -0.03262 C -0.1191 -0.04141 -0.10191 -0.03123 -0.12118 -0.03887 C -0.13455 -0.04419 -0.14809 -0.05136 -0.16233 -0.0539 C -0.17917 -0.06015 -0.19601 -0.06685 -0.2132 -0.07148 C -0.22118 -0.07356 -0.22934 -0.07379 -0.23733 -0.07518 C -0.25608 -0.08235 -0.27431 -0.0849 -0.29358 -0.08883 C -0.29584 -0.08929 -0.29792 -0.09114 -0.30052 -0.09137 C -0.30591 -0.09276 -0.31754 -0.09392 -0.31754 -0.09369 C -0.33021 -0.10202 -0.34636 -0.10363 -0.36042 -0.10549 C -0.37257 -0.11081 -0.3849 -0.11566 -0.39757 -0.11775 C -0.40729 -0.12376 -0.41823 -0.12492 -0.42865 -0.12769 C -0.43299 -0.13047 -0.43698 -0.13093 -0.4415 -0.13278 C -0.454 -0.1381 -0.46563 -0.14458 -0.47882 -0.14666 C -0.49115 -0.15221 -0.48386 -0.15036 -0.50087 -0.15036 L -0.50452 -0.1654 " pathEditMode="relative" rAng="0" ptsTypes="fffffffffffffffA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08" y="-82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56234E-7 C -2.22222E-6 -3.56234E-7 -0.02083 -0.00254 -0.0217 -0.00278 C -0.02361 -0.00347 -0.02448 -0.00578 -0.02621 -0.00671 C -0.02951 -0.00833 -0.03316 -0.00948 -0.03663 -0.01041 C -0.075 -0.02198 -0.1125 -0.03539 -0.14982 -0.0502 C -0.1618 -0.05505 -0.17083 -0.05968 -0.18316 -0.06176 C -0.18975 -0.06569 -0.18611 -0.06361 -0.19444 -0.06685 C -0.19757 -0.06801 -0.20382 -0.06963 -0.20382 -0.0694 C -0.21319 -0.07518 -0.22534 -0.07819 -0.23576 -0.08096 C -0.24114 -0.08559 -0.246 -0.08559 -0.25173 -0.08883 C -0.25486 -0.09045 -0.25677 -0.09322 -0.25989 -0.0953 C -0.26805 -0.10062 -0.27778 -0.10317 -0.28611 -0.10803 C -0.28993 -0.11011 -0.29219 -0.1182 -0.29635 -0.11844 C -0.31041 -0.11913 -0.32448 -0.11844 -0.33854 -0.11844 " pathEditMode="relative" rAng="0" ptsTypes="fffffffffffffA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-59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0.00416 C -0.00348 0.00925 -0.00868 0.00995 -0.01476 0.0118 C -0.02796 0.01642 -0.04098 0.01874 -0.05434 0.02267 C -0.06303 0.02868 -0.0724 0.0273 -0.08247 0.02799 C -0.10799 0.03447 -0.13368 0.0458 -0.15955 0.04927 C -0.17674 0.05829 -0.2066 0.06315 -0.22622 0.06523 C -0.23681 0.06893 -0.24705 0.06963 -0.25712 0.07472 C -0.26476 0.07842 -0.27257 0.08189 -0.28039 0.08513 C -0.28195 0.08582 -0.28351 0.08698 -0.28507 0.0879 C -0.28698 0.08929 -0.28872 0.09091 -0.2908 0.09183 C -0.30174 0.09692 -0.31372 0.09854 -0.32466 0.10386 C -0.3382 0.11011 -0.35226 0.12006 -0.36511 0.12908 C -0.37101 0.13324 -0.37743 0.14018 -0.38351 0.14226 C -0.38629 0.14527 -0.38924 0.14851 -0.39237 0.15036 C -0.3941 0.15151 -0.39723 0.15175 -0.39896 0.15313 C -0.40886 0.16123 -0.41806 0.16956 -0.429 0.17442 C -0.43612 0.18182 -0.44375 0.18436 -0.45122 0.19038 C -0.45625 0.19431 -0.45903 0.19778 -0.46476 0.19963 C -0.47171 0.20935 -0.48403 0.21374 -0.49167 0.22369 C -0.49514 0.22785 -0.49896 0.23363 -0.5033 0.23548 C -0.50678 0.24057 -0.51025 0.24404 -0.51493 0.24636 C -0.51823 0.2526 -0.52309 0.25746 -0.52743 0.26232 C -0.53021 0.26972 -0.53473 0.27388 -0.53803 0.28082 C -0.53889 0.28244 -0.53907 0.28499 -0.53993 0.28614 C -0.54219 0.28938 -0.54549 0.291 -0.54775 0.29401 C -0.54914 0.29586 -0.55018 0.29771 -0.55157 0.29956 C -0.55382 0.30904 -0.55053 0.29748 -0.55539 0.30743 C -0.55608 0.30858 -0.55591 0.3102 -0.55643 0.31159 C -0.55868 0.31691 -0.56198 0.32431 -0.56511 0.32894 " pathEditMode="relative" rAng="0" ptsTypes="ffffffffffffffffffffffffffffA">
                                      <p:cBhvr>
                                        <p:cTn id="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162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7" grpId="0" animBg="1"/>
      <p:bldP spid="36" grpId="0" animBg="1"/>
      <p:bldP spid="37" grpId="0" animBg="1"/>
      <p:bldP spid="40" grpId="0" animBg="1"/>
      <p:bldP spid="41" grpId="0" animBg="1"/>
      <p:bldP spid="44" grpId="0" animBg="1"/>
      <p:bldP spid="47" grpId="0" animBg="1"/>
      <p:bldP spid="20" grpId="0" animBg="1"/>
      <p:bldP spid="18" grpId="0" animBg="1"/>
      <p:bldP spid="3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желтого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644008" y="2125546"/>
            <a:ext cx="763390" cy="889209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101208" y="3743421"/>
            <a:ext cx="838944" cy="78129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677272" y="1854081"/>
            <a:ext cx="784149" cy="814396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812360" y="3471955"/>
            <a:ext cx="842072" cy="893149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649290" y="4283284"/>
            <a:ext cx="980597" cy="945916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261096" y="5609681"/>
            <a:ext cx="776389" cy="699639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872960" y="4826215"/>
            <a:ext cx="792431" cy="706677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901784" y="1988840"/>
            <a:ext cx="1176584" cy="951103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089328" y="3438850"/>
            <a:ext cx="914720" cy="926254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7956376" y="5609680"/>
            <a:ext cx="864096" cy="843656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53" y="1647657"/>
            <a:ext cx="2803776" cy="4524539"/>
          </a:xfrm>
          <a:prstGeom prst="rect">
            <a:avLst/>
          </a:prstGeom>
        </p:spPr>
      </p:pic>
      <p:sp>
        <p:nvSpPr>
          <p:cNvPr id="40" name="Овал 39"/>
          <p:cNvSpPr/>
          <p:nvPr/>
        </p:nvSpPr>
        <p:spPr>
          <a:xfrm>
            <a:off x="4831334" y="5373217"/>
            <a:ext cx="964802" cy="779396"/>
          </a:xfrm>
          <a:prstGeom prst="ellipse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069346" y="3297406"/>
            <a:ext cx="767814" cy="717480"/>
          </a:xfrm>
          <a:prstGeom prst="ellipse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93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1964E-6 C -0.00764 -0.00323 -0.01406 -0.01133 -0.02083 -0.01642 C -0.02569 -0.02012 -0.03159 -0.02128 -0.03698 -0.02382 C -0.04114 -0.02706 -0.04583 -0.03192 -0.05034 -0.03377 C -0.05347 -0.03539 -0.06007 -0.03701 -0.06007 -0.03678 C -0.06458 -0.04094 -0.06823 -0.04325 -0.07361 -0.04557 C -0.08802 -0.05829 -0.10399 -0.06685 -0.11996 -0.07633 C -0.13125 -0.08281 -0.14201 -0.09276 -0.15312 -0.0997 C -0.15625 -0.10155 -0.15972 -0.10201 -0.16284 -0.10409 C -0.17274 -0.11011 -0.1835 -0.12075 -0.19357 -0.12607 C -0.19791 -0.12838 -0.2026 -0.12884 -0.20694 -0.13046 C -0.21215 -0.13486 -0.21684 -0.13717 -0.22274 -0.13925 C -0.22482 -0.14064 -0.22708 -0.14156 -0.22899 -0.14365 C -0.23003 -0.1448 -0.23021 -0.14665 -0.23142 -0.14804 C -0.24288 -0.15915 -0.23003 -0.1418 -0.24114 -0.15544 C -0.24757 -0.16308 -0.24184 -0.1603 -0.24861 -0.16261 C -0.25225 -0.16701 -0.2533 -0.17117 -0.25694 -0.1758 C -0.25972 -0.18829 -0.2559 -0.17626 -0.26198 -0.18459 C -0.26423 -0.18783 -0.26649 -0.19523 -0.26805 -0.19916 C -0.26996 -0.20356 -0.2743 -0.21212 -0.2743 -0.21189 C -0.27569 -0.21744 -0.27725 -0.21744 -0.28021 -0.22091 " pathEditMode="relative" rAng="0" ptsTypes="ffffffffffffffffffffA">
                                      <p:cBhvr>
                                        <p:cTn id="5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10" y="-110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7166E-7 C -0.05226 -0.00509 -0.10174 -0.00856 -0.15469 -0.00972 C -0.21997 -0.0303 -0.31615 -0.02036 -0.37605 -0.02082 C -0.38386 -0.02545 -0.38872 -0.02614 -0.3974 -0.0273 C -0.40712 -0.031 -0.41719 -0.03493 -0.42709 -0.03701 C -0.43681 -0.04048 -0.44566 -0.04233 -0.45556 -0.04488 C -0.46737 -0.05159 -0.48976 -0.05552 -0.5033 -0.0576 C -0.5099 -0.06223 -0.50573 -0.06084 -0.51546 -0.06084 " pathEditMode="relative" rAng="0" ptsTypes="fffffffA"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81" y="-312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4" grpId="0" animBg="1"/>
      <p:bldP spid="45" grpId="0" animBg="1"/>
      <p:bldP spid="46" grpId="0" animBg="1"/>
      <p:bldP spid="48" grpId="0" animBg="1"/>
      <p:bldP spid="40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голубого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644008" y="2471824"/>
            <a:ext cx="792088" cy="814396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101208" y="3981781"/>
            <a:ext cx="910952" cy="844434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194161" y="2780929"/>
            <a:ext cx="843323" cy="77675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078368" y="3286221"/>
            <a:ext cx="814112" cy="728666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053823" y="4283284"/>
            <a:ext cx="944320" cy="801900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244408" y="5607379"/>
            <a:ext cx="743869" cy="751884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3779912" y="4989961"/>
            <a:ext cx="669113" cy="888883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629887" y="1725627"/>
            <a:ext cx="736513" cy="839277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3779912" y="3438850"/>
            <a:ext cx="885480" cy="926254"/>
          </a:xfrm>
          <a:prstGeom prst="ellipse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811590" y="5434402"/>
            <a:ext cx="865681" cy="864093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11" y="1834724"/>
            <a:ext cx="2803776" cy="4524539"/>
          </a:xfrm>
          <a:prstGeom prst="rect">
            <a:avLst/>
          </a:prstGeom>
        </p:spPr>
      </p:pic>
      <p:sp>
        <p:nvSpPr>
          <p:cNvPr id="41" name="Овал 40"/>
          <p:cNvSpPr/>
          <p:nvPr/>
        </p:nvSpPr>
        <p:spPr>
          <a:xfrm>
            <a:off x="6461420" y="5434403"/>
            <a:ext cx="990899" cy="718210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1964E-6 C -0.01996 -0.0185 -0.04549 -0.03192 -0.06805 -0.04418 C -0.09705 -0.05991 -0.12535 -0.07749 -0.1566 -0.08697 C -0.16389 -0.09391 -0.15746 -0.08905 -0.16753 -0.09229 C -0.17604 -0.0953 -0.18368 -0.10085 -0.19271 -0.10317 C -0.20521 -0.11126 -0.18559 -0.09923 -0.20469 -0.10687 C -0.20781 -0.10802 -0.21024 -0.11103 -0.21337 -0.11242 C -0.22743 -0.11797 -0.24149 -0.12468 -0.25608 -0.12722 C -0.27014 -0.13231 -0.28559 -0.13486 -0.3 -0.13763 C -0.30955 -0.14388 -0.31996 -0.14665 -0.32951 -0.15244 C -0.34601 -0.16192 -0.33698 -0.15938 -0.34913 -0.16192 C -0.35955 -0.1684 -0.36944 -0.16886 -0.3809 -0.17094 C -0.40712 -0.1839 -0.43246 -0.18482 -0.46076 -0.18598 C -0.46962 -0.1913 -0.46042 -0.18621 -0.47292 -0.18991 C -0.47986 -0.19199 -0.48594 -0.19639 -0.49253 -0.19916 C -0.50121 -0.20657 -0.51302 -0.20541 -0.52326 -0.20726 C -0.53299 -0.2105 -0.52812 -0.21004 -0.53733 -0.21004 " pathEditMode="relative" rAng="0" ptsTypes="ffffffffffffffffA">
                                      <p:cBhvr>
                                        <p:cTn id="5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75" y="-105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7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4" grpId="0" animBg="1"/>
      <p:bldP spid="45" grpId="0" animBg="1"/>
      <p:bldP spid="46" grpId="0" animBg="1"/>
      <p:bldP spid="47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42807"/>
            <a:ext cx="1848506" cy="1786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6050" y="274638"/>
            <a:ext cx="63707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Поймай жука фиолетового цвета и помести его в банку.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235526" y="2139754"/>
            <a:ext cx="984545" cy="857198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053822" y="4283284"/>
            <a:ext cx="830545" cy="801900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172400" y="5607379"/>
            <a:ext cx="815877" cy="751884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6228183" y="5805264"/>
            <a:ext cx="825639" cy="758955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872960" y="4989961"/>
            <a:ext cx="987071" cy="815303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884367" y="1628800"/>
            <a:ext cx="815878" cy="864096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089328" y="3438850"/>
            <a:ext cx="770704" cy="844434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567514" y="4989960"/>
            <a:ext cx="948701" cy="815304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6765790" y="2889383"/>
            <a:ext cx="830545" cy="755641"/>
          </a:xfrm>
          <a:prstGeom prst="ellipse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11" y="1834724"/>
            <a:ext cx="2803776" cy="4524539"/>
          </a:xfrm>
          <a:prstGeom prst="rect">
            <a:avLst/>
          </a:prstGeom>
        </p:spPr>
      </p:pic>
      <p:sp>
        <p:nvSpPr>
          <p:cNvPr id="35" name="Овал 34"/>
          <p:cNvSpPr/>
          <p:nvPr/>
        </p:nvSpPr>
        <p:spPr>
          <a:xfrm>
            <a:off x="5220071" y="3432313"/>
            <a:ext cx="923507" cy="788775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885356" y="1854081"/>
            <a:ext cx="990899" cy="854839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8078367" y="3471955"/>
            <a:ext cx="909909" cy="811329"/>
          </a:xfrm>
          <a:prstGeom prst="ellipse">
            <a:avLst/>
          </a:prstGeom>
          <a:blipFill dpi="0"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6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116 C -0.03316 0.00856 -0.07101 0.00255 -0.10452 -0.00462 C -0.11198 -0.00601 -0.11945 -0.00925 -0.12691 -0.01041 C -0.12986 -0.01087 -0.13282 -0.01156 -0.13577 -0.01203 C -0.14063 -0.01295 -0.14532 -0.01365 -0.15018 -0.01503 C -0.1533 -0.01573 -0.15903 -0.01781 -0.15903 -0.01758 C -0.19341 -0.01665 -0.22726 -0.01318 -0.26146 -0.01041 C -0.27292 -0.00532 -0.28403 -0.00416 -0.29601 -0.00301 C -0.30816 0.00116 -0.31875 0.00278 -0.33143 0.00417 C -0.34948 0.01249 -0.37431 0.01157 -0.39358 0.01157 " pathEditMode="relative" rAng="0" ptsTypes="fffffffffA">
                                      <p:cBhvr>
                                        <p:cTn id="5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3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.00116 C -0.00625 0.00301 -0.01059 0.00439 -0.01701 0.00532 C -0.02691 0.01388 -0.03924 0.01064 -0.04983 0.01619 C -0.06007 0.02174 -0.06892 0.03169 -0.07934 0.03585 C -0.09132 0.04673 -0.10573 0.05205 -0.11771 0.06361 C -0.12847 0.07379 -0.13819 0.08258 -0.14948 0.0916 C -0.15799 0.09831 -0.16667 0.10849 -0.17674 0.11103 C -0.18472 0.11728 -0.19201 0.12399 -0.20052 0.12908 C -0.20417 0.1337 -0.2059 0.13833 -0.21076 0.14018 C -0.21979 0.14874 -0.22882 0.15753 -0.23906 0.16401 C -0.24236 0.16817 -0.24757 0.17025 -0.25035 0.17488 C -0.25451 0.18205 -0.25226 0.17927 -0.25729 0.18344 C -0.25851 0.18922 -0.26094 0.1913 -0.2651 0.19431 C -0.2658 0.1957 -0.26649 0.19755 -0.26736 0.1987 C -0.26875 0.20032 -0.27083 0.20102 -0.27187 0.20287 C -0.27274 0.20402 -0.2724 0.20587 -0.27309 0.20703 C -0.27726 0.21397 -0.28316 0.21906 -0.28889 0.22369 C -0.29583 0.23641 -0.28646 0.22091 -0.29462 0.22924 C -0.29566 0.23016 -0.29583 0.23248 -0.2967 0.23363 C -0.29774 0.23479 -0.29896 0.23548 -0.30017 0.23641 C -0.30729 0.24844 -0.2941 0.22646 -0.31163 0.24867 C -0.31823 0.25723 -0.32986 0.27319 -0.33872 0.27666 C -0.34201 0.28267 -0.3467 0.28175 -0.35104 0.28637 C -0.35538 0.29054 -0.36007 0.29678 -0.36493 0.30025 C -0.36753 0.3021 -0.37101 0.3028 -0.37378 0.30465 C -0.3816 0.31806 -0.39705 0.32246 -0.4033 0.33796 " pathEditMode="relative" rAng="0" ptsTypes="fffffffffffffffffffffffffA">
                                      <p:cBhvr>
                                        <p:cTn id="5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4" y="168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09114E-6 C -0.02031 0.00856 -0.03924 0.00949 -0.06059 0.01064 C -0.07066 0.01296 -0.08073 0.01504 -0.09097 0.01689 C -0.10226 0.02151 -0.11458 0.02313 -0.12604 0.02475 C -0.12951 0.02591 -0.13299 0.02707 -0.13628 0.02799 C -0.1401 0.02869 -0.14392 0.02845 -0.14722 0.02961 C -0.15312 0.03123 -0.15833 0.03424 -0.16441 0.03563 C -0.19097 0.04927 -0.21163 0.05205 -0.23906 0.05575 C -0.24253 0.05691 -0.24583 0.05829 -0.2493 0.05899 C -0.25677 0.06061 -0.27222 0.06362 -0.27222 0.06385 C -0.28594 0.07217 -0.26805 0.06176 -0.28351 0.06824 C -0.28767 0.07032 -0.29167 0.07241 -0.29583 0.07495 C -0.29844 0.07657 -0.30069 0.08027 -0.30365 0.08073 C -0.31354 0.08281 -0.3092 0.08166 -0.31701 0.08397 C -0.3217 0.08767 -0.32552 0.08906 -0.3309 0.09045 C -0.3368 0.09669 -0.34271 0.09854 -0.35 0.0997 C -0.36042 0.10502 -0.3724 0.1071 -0.38316 0.10895 C -0.39427 0.11358 -0.40521 0.1152 -0.41649 0.11682 C -0.42917 0.12052 -0.4408 0.12607 -0.45365 0.12792 C -0.46146 0.13185 -0.46649 0.13255 -0.47483 0.13394 C -0.48906 0.14018 -0.47691 0.13579 -0.50104 0.13856 C -0.52656 0.1418 -0.55208 0.14458 -0.57778 0.14666 C -0.5908 0.14851 -0.60503 0.14897 -0.61805 0.15291 C -0.63368 0.15799 -0.64844 0.16702 -0.66441 0.17002 C -0.66736 0.17164 -0.67083 0.17187 -0.67344 0.17465 C -0.67708 0.17835 -0.68142 0.18228 -0.68559 0.1839 C -0.68906 0.18552 -0.69566 0.18876 -0.69566 0.18899 C -0.69913 0.19223 -0.70174 0.19339 -0.70573 0.19501 C -0.71042 0.19963 -0.71528 0.19894 -0.71979 0.20287 C -0.72986 0.2112 -0.72205 0.20727 -0.72986 0.2105 C -0.73177 0.21259 -0.73437 0.21305 -0.73594 0.21513 C -0.73698 0.21652 -0.73785 0.22022 -0.73785 0.22045 " pathEditMode="relative" rAng="0" ptsTypes="fffffffffffffffffffffffffffffffA">
                                      <p:cBhvr>
                                        <p:cTn id="6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92" y="110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7" grpId="0" animBg="1"/>
      <p:bldP spid="38" grpId="0" animBg="1"/>
      <p:bldP spid="40" grpId="0" animBg="1"/>
      <p:bldP spid="41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35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" y="-5128"/>
            <a:ext cx="9144000" cy="68631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Помоги ежику собрать в корзину яблоки красного цвета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93" y="1712077"/>
            <a:ext cx="2268926" cy="226892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732240" y="6021288"/>
            <a:ext cx="720080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94712" y="620688"/>
            <a:ext cx="648072" cy="57606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32240" y="4877544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47177" y="1712077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7504" y="2270476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93538" y="4087235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388424" y="6021288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763688" y="5199112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27984" y="6076166"/>
            <a:ext cx="648072" cy="576064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411760" y="6102174"/>
            <a:ext cx="720080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934672" y="4589512"/>
            <a:ext cx="720080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932040" y="4665468"/>
            <a:ext cx="720080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87624" y="1090895"/>
            <a:ext cx="720080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886483" y="4911080"/>
            <a:ext cx="648072" cy="57606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419872" y="1705438"/>
            <a:ext cx="648072" cy="57606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07504" y="5165576"/>
            <a:ext cx="648072" cy="57606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309262" y="4041090"/>
            <a:ext cx="648072" cy="576064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58" y="1196752"/>
            <a:ext cx="3384376" cy="3384376"/>
          </a:xfrm>
        </p:spPr>
      </p:pic>
    </p:spTree>
    <p:extLst>
      <p:ext uri="{BB962C8B-B14F-4D97-AF65-F5344CB8AC3E}">
        <p14:creationId xmlns:p14="http://schemas.microsoft.com/office/powerpoint/2010/main" val="247317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-0.05529 C -0.01007 -0.08813 -0.00799 -0.12144 -0.0125 -0.15406 C -0.0132 -0.1691 -0.01354 -0.19778 -0.02084 -0.2105 C -0.02379 -0.22646 -0.03229 -0.23687 -0.03837 -0.25029 C -0.04636 -0.2681 -0.05643 -0.28314 -0.06719 -0.2984 C -0.08264 -0.32038 -0.09827 -0.34212 -0.11354 -0.36433 C -0.11476 -0.36595 -0.11632 -0.36688 -0.11771 -0.3685 C -0.11927 -0.37011 -0.12066 -0.37196 -0.12188 -0.37405 C -0.12795 -0.38353 -0.12743 -0.38515 -0.13316 -0.39186 C -0.14097 -0.40088 -0.13906 -0.39741 -0.14861 -0.40689 C -0.15695 -0.41522 -0.16424 -0.42563 -0.1724 -0.43442 C -0.19931 -0.46334 -0.22483 -0.49387 -0.25695 -0.51122 C -0.26094 -0.51654 -0.26511 -0.51747 -0.27031 -0.52094 C -0.27448 -0.52926 -0.26962 -0.52163 -0.27847 -0.52649 C -0.28177 -0.52834 -0.28455 -0.53134 -0.28785 -0.5332 C -0.30087 -0.54106 -0.31215 -0.55054 -0.32604 -0.55517 C -0.3342 -0.56095 -0.34375 -0.56327 -0.35278 -0.56489 C -0.37986 -0.57692 -0.34167 -0.56859 -0.41875 -0.57044 C -0.42153 -0.57136 -0.42431 -0.57252 -0.42709 -0.57321 C -0.43038 -0.57391 -0.43386 -0.57414 -0.43733 -0.5746 C -0.43976 -0.57506 -0.44688 -0.57553 -0.44445 -0.57576 C -0.43837 -0.57645 -0.43212 -0.57576 -0.42604 -0.57576 " pathEditMode="relative" ptsTypes="fffffffffffffffffffff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38 -0.00324 0.0165 -0.01203 0.02587 -0.01504 C 0.03073 -0.01851 0.03594 -0.02013 0.04132 -0.02198 C 0.05053 -0.02938 0.05903 -0.03146 0.0691 -0.03563 C 0.07796 -0.03933 0.08577 -0.04326 0.09497 -0.04534 C 0.09966 -0.04974 0.10487 -0.04881 0.11042 -0.05066 C 0.12605 -0.05598 0.14063 -0.05922 0.15678 -0.06177 C 0.19271 -0.06107 0.22518 -0.06177 0.2599 -0.0576 C 0.26598 -0.05344 0.27275 -0.05274 0.27934 -0.05066 C 0.28872 -0.04766 0.29757 -0.04395 0.3073 -0.04257 C 0.31702 -0.03817 0.32553 -0.03239 0.33507 -0.0273 C 0.34011 -0.02452 0.33681 -0.02822 0.34341 -0.02337 C 0.34948 -0.01874 0.35191 -0.01735 0.35886 -0.01504 C 0.35921 -0.01365 0.35921 -0.01203 0.3599 -0.01088 C 0.36181 -0.00833 0.37761 -0.00255 0.38143 0 C 0.39514 0.00925 0.41077 0.01341 0.42587 0.01781 C 0.43004 0.01896 0.43438 0.01943 0.4382 0.02197 C 0.44757 0.02845 0.44323 0.02752 0.45053 0.02752 " pathEditMode="relative" ptsTypes="fffffffffffffffffA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4672 C 0.00399 -0.05759 0.00625 -0.06916 0.00885 -0.07957 C 0.01007 -0.08466 0.01493 -0.09345 0.01493 -0.09345 C 0.01701 -0.1064 0.02708 -0.12953 0.03351 -0.14018 C 0.03733 -0.14642 0.04184 -0.15244 0.04496 -0.15938 C 0.05121 -0.17325 0.0592 -0.1913 0.06962 -0.20055 C 0.0717 -0.20911 0.07899 -0.21489 0.08298 -0.22253 C 0.08472 -0.22923 0.08819 -0.2334 0.09132 -0.23895 C 0.09392 -0.24358 0.09687 -0.2482 0.09948 -0.25283 C 0.10017 -0.25422 0.10156 -0.25676 0.10156 -0.25676 C 0.1033 -0.26347 0.11302 -0.27665 0.11701 -0.2829 C 0.12292 -0.29238 0.12864 -0.30233 0.13455 -0.31182 C 0.13941 -0.31945 0.14531 -0.32616 0.15 -0.33379 C 0.16042 -0.35114 0.17292 -0.37312 0.19028 -0.37774 C 0.19496 -0.38237 0.19826 -0.38653 0.20364 -0.38861 C 0.22222 -0.40504 0.24618 -0.40573 0.26753 -0.40943 C 0.31441 -0.40781 0.29514 -0.40805 0.32535 -0.40805 " pathEditMode="relative" ptsTypes="ffffffffffffffff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4 -0.04835 C 0.01059 -0.0694 0.01059 -0.09045 0.01128 -0.1115 C 0.01163 -0.12168 0.01528 -0.13278 0.01649 -0.14296 C 0.01719 -0.15869 0.01684 -0.17465 0.02066 -0.18969 C 0.02205 -0.20357 0.02448 -0.21722 0.02673 -0.23086 C 0.02778 -0.23734 0.02795 -0.23734 0.02986 -0.24474 C 0.03021 -0.24613 0.0309 -0.24891 0.0309 -0.24891 C 0.03281 -0.26672 0.03246 -0.28453 0.03403 -0.30234 C 0.03646 -0.32987 0.04149 -0.35693 0.04323 -0.38469 C 0.04548 -0.42078 0.04583 -0.46126 0.0526 -0.49596 C 0.05382 -0.52348 0.05364 -0.51146 0.05364 -0.53181 " pathEditMode="relative" ptsTypes="ffffffffff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0495 C -0.00608 -0.05182 -0.0033 -0.05806 0.00121 -0.06199 C 0.00156 -0.06384 0.00156 -0.06593 0.00225 -0.06755 C 0.0033 -0.07055 0.00642 -0.07564 0.00642 -0.07564 C 0.0085 -0.08952 0.00729 -0.0842 0.00937 -0.0923 C 0.01093 -0.12283 0.00989 -0.15498 0.02083 -0.18274 C 0.02378 -0.19894 0.03541 -0.21096 0.04548 -0.21999 C 0.04965 -0.22369 0.0533 -0.23016 0.05798 -0.23225 C 0.06736 -0.23664 0.05139 -0.22878 0.06614 -0.2378 C 0.06909 -0.23965 0.07222 -0.24057 0.07534 -0.24196 C 0.08159 -0.24497 0.08767 -0.24983 0.09392 -0.25283 C 0.10017 -0.25121 0.10069 -0.24959 0.10538 -0.24474 C 0.10729 -0.24266 0.11146 -0.23919 0.11146 -0.23919 " pathEditMode="relative" ptsTypes="ffffffffffffA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01 -0.05066 C 0.02309 -0.05575 0.02379 -0.06084 0.02622 -0.0657 C 0.02761 -0.08282 0.0309 -0.09947 0.03247 -0.11659 C 0.03056 -0.1573 0.0283 -0.20634 0.01077 -0.2415 C 0.00833 -0.25446 0.00122 -0.26232 -0.0026 -0.27458 C -0.00694 -0.28869 -0.02135 -0.3065 -0.03246 -0.31159 C -0.03628 -0.31668 -0.04062 -0.31992 -0.04496 -0.32385 C -0.04774 -0.32617 -0.05139 -0.3257 -0.05417 -0.32802 C -0.06111 -0.33403 -0.06996 -0.33727 -0.07795 -0.33912 C -0.08854 -0.34583 -0.10087 -0.34907 -0.11198 -0.35416 C -0.11476 -0.35531 -0.11736 -0.35693 -0.12014 -0.35832 C -0.12222 -0.35924 -0.12639 -0.3611 -0.12639 -0.3611 C -0.13212 -0.36827 -0.13976 -0.36688 -0.14687 -0.37058 C -0.16059 -0.37752 -0.17448 -0.38099 -0.18923 -0.38307 C -0.1941 -0.38261 -0.19896 -0.38261 -0.20364 -0.38168 C -0.20642 -0.38122 -0.2092 -0.37937 -0.21198 -0.37891 C -0.22726 -0.3759 -0.25104 -0.37312 -0.25104 -0.34583 " pathEditMode="relative" ptsTypes="ffffffffffffffffA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4811 C 0.01545 -0.05112 0.02865 -0.05644 0.04271 -0.05898 C 0.05087 -0.06338 0.06059 -0.06592 0.06945 -0.06731 C 0.08091 -0.07495 0.09601 -0.07379 0.10868 -0.07564 C 0.12604 -0.07471 0.13959 -0.07379 0.15608 -0.07009 C 0.16771 -0.06222 0.18021 -0.05644 0.19219 -0.0495 C 0.20868 -0.04002 0.22413 -0.0259 0.23959 -0.01364 C 0.25452 -0.00162 0.26163 0.01897 0.27361 0.03424 C 0.27622 0.04465 0.27448 0.04025 0.27865 0.04812 C 0.28004 0.05344 0.28091 0.05806 0.28282 0.06315 C 0.2842 0.07426 0.28525 0.08814 0.28802 0.09878 C 0.28924 0.09438 0.29115 0.0886 0.29115 0.08374 " pathEditMode="relative" ptsTypes="fffffffffff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82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0" dur="8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1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8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3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4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9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0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" y="-5128"/>
            <a:ext cx="9144000" cy="68631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93" y="1712077"/>
            <a:ext cx="2268926" cy="2268926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5094472" y="2558508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43376" y="2215542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806783" y="2480764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93940" y="2420888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802513" y="2303762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8841" y="2332786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82747" y="2132856"/>
            <a:ext cx="648072" cy="576064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558" y="1196752"/>
            <a:ext cx="3384376" cy="33843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45313" cy="11381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Спасибо, ребята!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1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105</Words>
  <Application>Microsoft Office PowerPoint</Application>
  <PresentationFormat>Экран (4:3)</PresentationFormat>
  <Paragraphs>15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Изучаем цвета</vt:lpstr>
      <vt:lpstr>Поймай жука красного цвета и помести его в банку.</vt:lpstr>
      <vt:lpstr>Поймай жука зеленого  цвета и помести его в банку.</vt:lpstr>
      <vt:lpstr>Поймай жука оранжевого цвета и помести его в банку.</vt:lpstr>
      <vt:lpstr>Поймай жука желтого цвета и помести его в банку.</vt:lpstr>
      <vt:lpstr>Поймай жука голубого цвета и помести его в банку.</vt:lpstr>
      <vt:lpstr>Поймай жука фиолетового цвета и помести его в банку.</vt:lpstr>
      <vt:lpstr>Помоги ежику собрать в корзину яблоки красного цвета</vt:lpstr>
      <vt:lpstr>Спасибо, ребята!</vt:lpstr>
      <vt:lpstr>Помоги слоненку собрать все шары</vt:lpstr>
      <vt:lpstr>Презентация PowerPoint</vt:lpstr>
      <vt:lpstr>Помоги паровозику, раскрась его</vt:lpstr>
      <vt:lpstr>Забрось в корзину мячи синего цвета</vt:lpstr>
      <vt:lpstr>Забрось в корзину мячи зеленого цвета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цвета</dc:title>
  <dc:creator>дом2</dc:creator>
  <cp:lastModifiedBy>Даниил</cp:lastModifiedBy>
  <cp:revision>71</cp:revision>
  <dcterms:created xsi:type="dcterms:W3CDTF">2016-11-18T11:11:04Z</dcterms:created>
  <dcterms:modified xsi:type="dcterms:W3CDTF">2018-05-29T19:31:55Z</dcterms:modified>
</cp:coreProperties>
</file>