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9" r:id="rId3"/>
    <p:sldId id="260" r:id="rId4"/>
    <p:sldId id="261" r:id="rId5"/>
    <p:sldId id="258" r:id="rId6"/>
    <p:sldId id="262" r:id="rId7"/>
    <p:sldId id="263" r:id="rId8"/>
    <p:sldId id="264" r:id="rId9"/>
    <p:sldId id="267" r:id="rId10"/>
    <p:sldId id="265" r:id="rId11"/>
    <p:sldId id="25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E0815CF-21B3-474F-AB14-A34F6716EC72}" type="datetimeFigureOut">
              <a:rPr lang="ru-RU" smtClean="0"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5C8878E-A6CA-4A49-8362-7F8A3973F37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424936" cy="2787063"/>
          </a:xfrm>
        </p:spPr>
        <p:txBody>
          <a:bodyPr/>
          <a:lstStyle/>
          <a:p>
            <a:r>
              <a:rPr lang="ru-RU" dirty="0" smtClean="0"/>
              <a:t>Правила  безопасного  поведения  на  железной  дороге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302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620689"/>
            <a:ext cx="7745505" cy="5505474"/>
          </a:xfrm>
        </p:spPr>
        <p:txBody>
          <a:bodyPr/>
          <a:lstStyle/>
          <a:p>
            <a:r>
              <a:rPr lang="ru-RU" dirty="0" smtClean="0"/>
              <a:t>На  вокзалах  и  в  других  многолюдных  местах  держитесь  за  руку  взрослого!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3326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96852"/>
            <a:ext cx="3816424" cy="41404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276872"/>
            <a:ext cx="3384376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66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548680"/>
            <a:ext cx="7745505" cy="5577483"/>
          </a:xfrm>
        </p:spPr>
        <p:txBody>
          <a:bodyPr/>
          <a:lstStyle/>
          <a:p>
            <a:r>
              <a:rPr lang="ru-RU" dirty="0" smtClean="0"/>
              <a:t>       Не  ходи  по  железнодорожным  путям!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404664"/>
          </a:xfrm>
        </p:spPr>
        <p:txBody>
          <a:bodyPr/>
          <a:lstStyle/>
          <a:p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2088232" cy="41620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916832"/>
            <a:ext cx="2571750" cy="45365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132855"/>
            <a:ext cx="2143125" cy="416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723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5733256"/>
            <a:ext cx="7745505" cy="392907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5661248"/>
          </a:xfrm>
        </p:spPr>
        <p:txBody>
          <a:bodyPr/>
          <a:lstStyle/>
          <a:p>
            <a:r>
              <a:rPr lang="ru-RU" sz="4000" dirty="0" smtClean="0"/>
              <a:t>Нет  ничего  важнее  человеческой  жизни,  а  детские  жизни – это  самое  ценное.  Я  хочу  обратиться именно  к  детям:  будьте  внимательны,  помните,  что  железная  дорога – не  место  для  игр.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40976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836713"/>
            <a:ext cx="7745505" cy="5289450"/>
          </a:xfrm>
        </p:spPr>
        <p:txBody>
          <a:bodyPr/>
          <a:lstStyle/>
          <a:p>
            <a:r>
              <a:rPr lang="ru-RU" dirty="0" smtClean="0"/>
              <a:t>Не  переходи  пути  перед  близко  идущим  поездом!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360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8361"/>
            <a:ext cx="2736304" cy="42429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138361"/>
            <a:ext cx="3456384" cy="359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3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836713"/>
            <a:ext cx="7745505" cy="5289450"/>
          </a:xfrm>
        </p:spPr>
        <p:txBody>
          <a:bodyPr/>
          <a:lstStyle/>
          <a:p>
            <a:r>
              <a:rPr lang="ru-RU" dirty="0" smtClean="0"/>
              <a:t>Не  подлезай  под вагоны!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4766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60848"/>
            <a:ext cx="3960440" cy="41764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76872"/>
            <a:ext cx="37719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09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980729"/>
            <a:ext cx="7745505" cy="5145434"/>
          </a:xfrm>
        </p:spPr>
        <p:txBody>
          <a:bodyPr/>
          <a:lstStyle/>
          <a:p>
            <a:r>
              <a:rPr lang="ru-RU" dirty="0" smtClean="0"/>
              <a:t>Не  устраивай  подвижных  игр  на  платформе!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5040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48880"/>
            <a:ext cx="3052514" cy="3960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492897"/>
            <a:ext cx="309634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831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836713"/>
            <a:ext cx="7745505" cy="5289450"/>
          </a:xfrm>
        </p:spPr>
        <p:txBody>
          <a:bodyPr/>
          <a:lstStyle/>
          <a:p>
            <a:r>
              <a:rPr lang="ru-RU" dirty="0" smtClean="0"/>
              <a:t>Переходить  через  пути  нужно  по  подземным  и  наземным  переходам.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4320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132856"/>
            <a:ext cx="3384376" cy="38164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132856"/>
            <a:ext cx="3367261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63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836713"/>
            <a:ext cx="7745505" cy="5289450"/>
          </a:xfrm>
        </p:spPr>
        <p:txBody>
          <a:bodyPr/>
          <a:lstStyle/>
          <a:p>
            <a:r>
              <a:rPr lang="ru-RU" dirty="0" smtClean="0"/>
              <a:t>Не  стойте  у  края  платформы!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360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48880"/>
            <a:ext cx="3096344" cy="35973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106" y="2251498"/>
            <a:ext cx="3456384" cy="4057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010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764705"/>
            <a:ext cx="7745505" cy="5361458"/>
          </a:xfrm>
        </p:spPr>
        <p:txBody>
          <a:bodyPr/>
          <a:lstStyle/>
          <a:p>
            <a:r>
              <a:rPr lang="ru-RU" dirty="0" smtClean="0"/>
              <a:t>Не  высовывайтесь  из окон  вагона  и  дверей  тамбура  на  ходу  поезда!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2160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348880"/>
            <a:ext cx="3312368" cy="3600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04864"/>
            <a:ext cx="403244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06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692697"/>
            <a:ext cx="7745505" cy="5433466"/>
          </a:xfrm>
        </p:spPr>
        <p:txBody>
          <a:bodyPr/>
          <a:lstStyle/>
          <a:p>
            <a:r>
              <a:rPr lang="ru-RU" dirty="0" smtClean="0"/>
              <a:t>Нельзя  играть  на  рельсах!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4046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28397"/>
            <a:ext cx="3456384" cy="38164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396" y="1970793"/>
            <a:ext cx="403244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98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764705"/>
            <a:ext cx="7745505" cy="5361458"/>
          </a:xfrm>
        </p:spPr>
        <p:txBody>
          <a:bodyPr/>
          <a:lstStyle/>
          <a:p>
            <a:r>
              <a:rPr lang="ru-RU" dirty="0" smtClean="0"/>
              <a:t>Не  прислоняйтесь  к  стоящим  вагонам!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360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143123"/>
            <a:ext cx="5184576" cy="387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731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79</TotalTime>
  <Words>119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Правила  безопасного  поведения  на  железной  дороге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Нет  ничего  важнее  человеческой  жизни,  а  детские  жизни – это  самое  ценное.  Я  хочу  обратиться именно  к  детям:  будьте  внимательны,  помните,  что  железная  дорога – не  место  для  игр.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 безопасного  поведения  на  железной  дороге</dc:title>
  <dc:creator>Елена</dc:creator>
  <cp:lastModifiedBy>Елена</cp:lastModifiedBy>
  <cp:revision>7</cp:revision>
  <dcterms:created xsi:type="dcterms:W3CDTF">2014-05-16T09:15:01Z</dcterms:created>
  <dcterms:modified xsi:type="dcterms:W3CDTF">2014-05-16T10:34:27Z</dcterms:modified>
</cp:coreProperties>
</file>