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67" r:id="rId4"/>
    <p:sldId id="268" r:id="rId5"/>
    <p:sldId id="270" r:id="rId6"/>
    <p:sldId id="269" r:id="rId7"/>
    <p:sldId id="257" r:id="rId8"/>
    <p:sldId id="260" r:id="rId9"/>
    <p:sldId id="258" r:id="rId10"/>
    <p:sldId id="259" r:id="rId11"/>
    <p:sldId id="264" r:id="rId12"/>
    <p:sldId id="265" r:id="rId13"/>
    <p:sldId id="266" r:id="rId14"/>
    <p:sldId id="263" r:id="rId15"/>
    <p:sldId id="271" r:id="rId16"/>
  </p:sldIdLst>
  <p:sldSz cx="12192000" cy="6858000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558" y="-9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1506960" y="2404440"/>
            <a:ext cx="7766640" cy="16459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8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1506960" y="2404440"/>
            <a:ext cx="7766640" cy="16459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3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1506960" y="2404440"/>
            <a:ext cx="7766640" cy="16459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57" name="Рисунок 56"/>
          <p:cNvPicPr/>
          <p:nvPr/>
        </p:nvPicPr>
        <p:blipFill>
          <a:blip r:embed="rId2"/>
          <a:stretch/>
        </p:blipFill>
        <p:spPr>
          <a:xfrm>
            <a:off x="360288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58" name="Рисунок 57"/>
          <p:cNvPicPr/>
          <p:nvPr/>
        </p:nvPicPr>
        <p:blipFill>
          <a:blip r:embed="rId2"/>
          <a:stretch/>
        </p:blipFill>
        <p:spPr>
          <a:xfrm>
            <a:off x="360288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1506960" y="2404440"/>
            <a:ext cx="7766640" cy="16459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75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1506960" y="2404440"/>
            <a:ext cx="7766640" cy="16459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1506960" y="2404440"/>
            <a:ext cx="7766640" cy="16459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7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8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1506960" y="2404440"/>
            <a:ext cx="7766640" cy="16459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subTitle"/>
          </p:nvPr>
        </p:nvSpPr>
        <p:spPr>
          <a:xfrm>
            <a:off x="1506960" y="2404440"/>
            <a:ext cx="7766640" cy="76309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1506960" y="2404440"/>
            <a:ext cx="7766640" cy="16459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8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85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86" name="PlaceHolder 4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1506960" y="2404440"/>
            <a:ext cx="7766640" cy="16459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6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1506960" y="2404440"/>
            <a:ext cx="7766640" cy="16459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8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90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1506960" y="2404440"/>
            <a:ext cx="7766640" cy="16459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9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1506960" y="2404440"/>
            <a:ext cx="7766640" cy="16459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9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97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1506960" y="2404440"/>
            <a:ext cx="7766640" cy="16459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9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0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01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02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1506960" y="2404440"/>
            <a:ext cx="7766640" cy="16459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0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05" name="PlaceHolder 3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106" name="Рисунок 105"/>
          <p:cNvPicPr/>
          <p:nvPr/>
        </p:nvPicPr>
        <p:blipFill>
          <a:blip r:embed="rId2"/>
          <a:stretch/>
        </p:blipFill>
        <p:spPr>
          <a:xfrm>
            <a:off x="360288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107" name="Рисунок 106"/>
          <p:cNvPicPr/>
          <p:nvPr/>
        </p:nvPicPr>
        <p:blipFill>
          <a:blip r:embed="rId2"/>
          <a:stretch/>
        </p:blipFill>
        <p:spPr>
          <a:xfrm>
            <a:off x="360288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1506960" y="2404440"/>
            <a:ext cx="7766640" cy="16459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1506960" y="2404440"/>
            <a:ext cx="7766640" cy="16459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1506960" y="2404440"/>
            <a:ext cx="7766640" cy="16459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subTitle"/>
          </p:nvPr>
        </p:nvSpPr>
        <p:spPr>
          <a:xfrm>
            <a:off x="1506960" y="2404440"/>
            <a:ext cx="7766640" cy="76309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1506960" y="2404440"/>
            <a:ext cx="7766640" cy="16459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1506960" y="2404440"/>
            <a:ext cx="7766640" cy="16459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1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1506960" y="2404440"/>
            <a:ext cx="7766640" cy="16459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5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Line 1"/>
          <p:cNvSpPr/>
          <p:nvPr/>
        </p:nvSpPr>
        <p:spPr>
          <a:xfrm>
            <a:off x="9370800" y="0"/>
            <a:ext cx="1219320" cy="6858000"/>
          </a:xfrm>
          <a:prstGeom prst="line">
            <a:avLst/>
          </a:prstGeom>
          <a:ln w="9360">
            <a:solidFill>
              <a:schemeClr val="bg1">
                <a:lumMod val="75000"/>
              </a:schemeClr>
            </a:solidFill>
            <a:round/>
          </a:ln>
        </p:spPr>
      </p:sp>
      <p:sp>
        <p:nvSpPr>
          <p:cNvPr id="26" name="Line 2"/>
          <p:cNvSpPr/>
          <p:nvPr/>
        </p:nvSpPr>
        <p:spPr>
          <a:xfrm flipH="1">
            <a:off x="7425000" y="3681360"/>
            <a:ext cx="4763520" cy="3176640"/>
          </a:xfrm>
          <a:prstGeom prst="line">
            <a:avLst/>
          </a:prstGeom>
          <a:ln w="9360">
            <a:solidFill>
              <a:schemeClr val="bg1">
                <a:lumMod val="85000"/>
              </a:schemeClr>
            </a:solidFill>
            <a:round/>
          </a:ln>
        </p:spPr>
      </p:sp>
      <p:sp>
        <p:nvSpPr>
          <p:cNvPr id="2" name="CustomShape 3"/>
          <p:cNvSpPr/>
          <p:nvPr/>
        </p:nvSpPr>
        <p:spPr>
          <a:xfrm>
            <a:off x="9181440" y="-8640"/>
            <a:ext cx="3007080" cy="6866280"/>
          </a:xfrm>
          <a:custGeom>
            <a:avLst/>
            <a:gdLst/>
            <a:ahLst/>
            <a:cxnLst/>
            <a:rect l="0" t="0" r="r" b="b"/>
            <a:pathLst>
              <a:path w="3007350" h="6866468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>
            <a:outerShdw blurRad="38100" dist="254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3" name="CustomShape 4"/>
          <p:cNvSpPr/>
          <p:nvPr/>
        </p:nvSpPr>
        <p:spPr>
          <a:xfrm>
            <a:off x="9603360" y="-8640"/>
            <a:ext cx="2588040" cy="6866280"/>
          </a:xfrm>
          <a:custGeom>
            <a:avLst/>
            <a:gdLst/>
            <a:ahLst/>
            <a:cxnLst/>
            <a:rect l="0" t="0" r="r" b="b"/>
            <a:pathLst>
              <a:path w="2573312" h="6866468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>
            <a:outerShdw blurRad="38100" dist="254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4" name="CustomShape 5"/>
          <p:cNvSpPr/>
          <p:nvPr/>
        </p:nvSpPr>
        <p:spPr>
          <a:xfrm>
            <a:off x="8932320" y="3048120"/>
            <a:ext cx="3259440" cy="3809520"/>
          </a:xfrm>
          <a:prstGeom prst="triangle">
            <a:avLst>
              <a:gd name="adj" fmla="val 324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>
            <a:outerShdw blurRad="38100" dist="254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5" name="CustomShape 6"/>
          <p:cNvSpPr/>
          <p:nvPr/>
        </p:nvSpPr>
        <p:spPr>
          <a:xfrm>
            <a:off x="9334440" y="-8640"/>
            <a:ext cx="2854080" cy="6866280"/>
          </a:xfrm>
          <a:custGeom>
            <a:avLst/>
            <a:gdLst/>
            <a:ahLst/>
            <a:cxnLst/>
            <a:rect l="0" t="0" r="r" b="b"/>
            <a:pathLst>
              <a:path w="2858014" h="6866468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>
            <a:outerShdw blurRad="38100" dist="254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6" name="CustomShape 7"/>
          <p:cNvSpPr/>
          <p:nvPr/>
        </p:nvSpPr>
        <p:spPr>
          <a:xfrm>
            <a:off x="10898640" y="-8640"/>
            <a:ext cx="1289880" cy="6866280"/>
          </a:xfrm>
          <a:custGeom>
            <a:avLst/>
            <a:gdLst/>
            <a:ahLst/>
            <a:cxnLst/>
            <a:rect l="0" t="0" r="r" b="b"/>
            <a:pathLst>
              <a:path w="1290095" h="6858001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>
            <a:outerShdw blurRad="38100" dist="254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7" name="CustomShape 8"/>
          <p:cNvSpPr/>
          <p:nvPr/>
        </p:nvSpPr>
        <p:spPr>
          <a:xfrm>
            <a:off x="10938960" y="-8640"/>
            <a:ext cx="1249560" cy="6866280"/>
          </a:xfrm>
          <a:custGeom>
            <a:avLst/>
            <a:gdLst/>
            <a:ahLst/>
            <a:cxnLst/>
            <a:rect l="0" t="0" r="r" b="b"/>
            <a:pathLst>
              <a:path w="1249826" h="6858001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>
            <a:outerShdw blurRad="38100" dist="254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8" name="CustomShape 9"/>
          <p:cNvSpPr/>
          <p:nvPr/>
        </p:nvSpPr>
        <p:spPr>
          <a:xfrm>
            <a:off x="10371600" y="3589920"/>
            <a:ext cx="1816920" cy="3267720"/>
          </a:xfrm>
          <a:prstGeom prst="triangle">
            <a:avLst>
              <a:gd name="adj" fmla="val 324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>
            <a:outerShdw blurRad="38100" dist="254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9" name="CustomShape 10"/>
          <p:cNvSpPr/>
          <p:nvPr/>
        </p:nvSpPr>
        <p:spPr>
          <a:xfrm>
            <a:off x="0" y="4013280"/>
            <a:ext cx="448200" cy="2844360"/>
          </a:xfrm>
          <a:prstGeom prst="triangle">
            <a:avLst>
              <a:gd name="adj" fmla="val 108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>
            <a:outerShdw blurRad="38100" dist="254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10" name="Line 11"/>
          <p:cNvSpPr/>
          <p:nvPr/>
        </p:nvSpPr>
        <p:spPr>
          <a:xfrm>
            <a:off x="9370800" y="0"/>
            <a:ext cx="1219320" cy="6858000"/>
          </a:xfrm>
          <a:prstGeom prst="line">
            <a:avLst/>
          </a:prstGeom>
          <a:ln w="9360">
            <a:solidFill>
              <a:schemeClr val="bg1">
                <a:lumMod val="75000"/>
              </a:schemeClr>
            </a:solidFill>
            <a:round/>
          </a:ln>
        </p:spPr>
      </p:sp>
      <p:sp>
        <p:nvSpPr>
          <p:cNvPr id="11" name="Line 12"/>
          <p:cNvSpPr/>
          <p:nvPr/>
        </p:nvSpPr>
        <p:spPr>
          <a:xfrm flipH="1">
            <a:off x="7425000" y="3681360"/>
            <a:ext cx="4763520" cy="3176640"/>
          </a:xfrm>
          <a:prstGeom prst="line">
            <a:avLst/>
          </a:prstGeom>
          <a:ln w="9360">
            <a:solidFill>
              <a:schemeClr val="bg1">
                <a:lumMod val="85000"/>
              </a:schemeClr>
            </a:solidFill>
            <a:round/>
          </a:ln>
        </p:spPr>
      </p:sp>
      <p:sp>
        <p:nvSpPr>
          <p:cNvPr id="12" name="CustomShape 13"/>
          <p:cNvSpPr/>
          <p:nvPr/>
        </p:nvSpPr>
        <p:spPr>
          <a:xfrm>
            <a:off x="9181440" y="-8640"/>
            <a:ext cx="3007080" cy="6866280"/>
          </a:xfrm>
          <a:custGeom>
            <a:avLst/>
            <a:gdLst/>
            <a:ahLst/>
            <a:cxnLst/>
            <a:rect l="0" t="0" r="r" b="b"/>
            <a:pathLst>
              <a:path w="3007350" h="6866468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>
            <a:outerShdw blurRad="38100" dist="254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13" name="CustomShape 14"/>
          <p:cNvSpPr/>
          <p:nvPr/>
        </p:nvSpPr>
        <p:spPr>
          <a:xfrm>
            <a:off x="9603360" y="-8640"/>
            <a:ext cx="2588040" cy="6866280"/>
          </a:xfrm>
          <a:custGeom>
            <a:avLst/>
            <a:gdLst/>
            <a:ahLst/>
            <a:cxnLst/>
            <a:rect l="0" t="0" r="r" b="b"/>
            <a:pathLst>
              <a:path w="2573312" h="6866468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>
            <a:outerShdw blurRad="38100" dist="254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14" name="CustomShape 15"/>
          <p:cNvSpPr/>
          <p:nvPr/>
        </p:nvSpPr>
        <p:spPr>
          <a:xfrm>
            <a:off x="8932320" y="3048120"/>
            <a:ext cx="3259440" cy="3809520"/>
          </a:xfrm>
          <a:prstGeom prst="triangle">
            <a:avLst>
              <a:gd name="adj" fmla="val 324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>
            <a:outerShdw blurRad="38100" dist="254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15" name="CustomShape 16"/>
          <p:cNvSpPr/>
          <p:nvPr/>
        </p:nvSpPr>
        <p:spPr>
          <a:xfrm>
            <a:off x="9334440" y="-8640"/>
            <a:ext cx="2854080" cy="6866280"/>
          </a:xfrm>
          <a:custGeom>
            <a:avLst/>
            <a:gdLst/>
            <a:ahLst/>
            <a:cxnLst/>
            <a:rect l="0" t="0" r="r" b="b"/>
            <a:pathLst>
              <a:path w="2858014" h="6866468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>
            <a:outerShdw blurRad="38100" dist="254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16" name="CustomShape 17"/>
          <p:cNvSpPr/>
          <p:nvPr/>
        </p:nvSpPr>
        <p:spPr>
          <a:xfrm>
            <a:off x="10898640" y="-8640"/>
            <a:ext cx="1289880" cy="6866280"/>
          </a:xfrm>
          <a:custGeom>
            <a:avLst/>
            <a:gdLst/>
            <a:ahLst/>
            <a:cxnLst/>
            <a:rect l="0" t="0" r="r" b="b"/>
            <a:pathLst>
              <a:path w="1290095" h="6858001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>
            <a:outerShdw blurRad="38100" dist="254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17" name="CustomShape 18"/>
          <p:cNvSpPr/>
          <p:nvPr/>
        </p:nvSpPr>
        <p:spPr>
          <a:xfrm>
            <a:off x="10938960" y="-8640"/>
            <a:ext cx="1249560" cy="6866280"/>
          </a:xfrm>
          <a:custGeom>
            <a:avLst/>
            <a:gdLst/>
            <a:ahLst/>
            <a:cxnLst/>
            <a:rect l="0" t="0" r="r" b="b"/>
            <a:pathLst>
              <a:path w="1249826" h="6858001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>
            <a:outerShdw blurRad="38100" dist="254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18" name="CustomShape 19"/>
          <p:cNvSpPr/>
          <p:nvPr/>
        </p:nvSpPr>
        <p:spPr>
          <a:xfrm>
            <a:off x="10371600" y="3589920"/>
            <a:ext cx="1816920" cy="3267720"/>
          </a:xfrm>
          <a:prstGeom prst="triangle">
            <a:avLst>
              <a:gd name="adj" fmla="val 324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>
            <a:outerShdw blurRad="38100" dist="254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19" name="CustomShape 20"/>
          <p:cNvSpPr/>
          <p:nvPr/>
        </p:nvSpPr>
        <p:spPr>
          <a:xfrm rot="10800000">
            <a:off x="842760" y="5666040"/>
            <a:ext cx="842400" cy="5665680"/>
          </a:xfrm>
          <a:prstGeom prst="triangle">
            <a:avLst>
              <a:gd name="adj" fmla="val 324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>
            <a:outerShdw blurRad="38100" dist="254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20" name="PlaceHolder 21"/>
          <p:cNvSpPr>
            <a:spLocks noGrp="1"/>
          </p:cNvSpPr>
          <p:nvPr>
            <p:ph type="title"/>
          </p:nvPr>
        </p:nvSpPr>
        <p:spPr>
          <a:xfrm>
            <a:off x="1506960" y="2404440"/>
            <a:ext cx="7766640" cy="1645920"/>
          </a:xfrm>
          <a:prstGeom prst="rect">
            <a:avLst/>
          </a:prstGeom>
        </p:spPr>
        <p:txBody>
          <a:bodyPr anchor="b"/>
          <a:lstStyle/>
          <a:p>
            <a:pPr algn="r">
              <a:lnSpc>
                <a:spcPct val="100000"/>
              </a:lnSpc>
            </a:pPr>
            <a:r>
              <a:rPr lang="en-US" sz="5400" strike="noStrike">
                <a:solidFill>
                  <a:srgbClr val="90C226"/>
                </a:solidFill>
                <a:latin typeface="Trebuchet MS"/>
              </a:rPr>
              <a:t>Для правки текста заголовка щёлкните мышьюОбразец заголовка</a:t>
            </a:r>
            <a:endParaRPr/>
          </a:p>
        </p:txBody>
      </p:sp>
      <p:sp>
        <p:nvSpPr>
          <p:cNvPr id="21" name="PlaceHolder 22"/>
          <p:cNvSpPr>
            <a:spLocks noGrp="1"/>
          </p:cNvSpPr>
          <p:nvPr>
            <p:ph type="dt"/>
          </p:nvPr>
        </p:nvSpPr>
        <p:spPr>
          <a:xfrm>
            <a:off x="7205040" y="6041520"/>
            <a:ext cx="91152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r>
              <a:rPr lang="ru-RU" sz="900" strike="noStrike">
                <a:solidFill>
                  <a:srgbClr val="8B8B8B"/>
                </a:solidFill>
                <a:latin typeface="Trebuchet MS"/>
              </a:rPr>
              <a:t>24.11.17</a:t>
            </a:r>
            <a:endParaRPr/>
          </a:p>
        </p:txBody>
      </p:sp>
      <p:sp>
        <p:nvSpPr>
          <p:cNvPr id="22" name="PlaceHolder 23"/>
          <p:cNvSpPr>
            <a:spLocks noGrp="1"/>
          </p:cNvSpPr>
          <p:nvPr>
            <p:ph type="ftr"/>
          </p:nvPr>
        </p:nvSpPr>
        <p:spPr>
          <a:xfrm>
            <a:off x="677160" y="6041520"/>
            <a:ext cx="6297120" cy="36468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  <p:sp>
        <p:nvSpPr>
          <p:cNvPr id="23" name="PlaceHolder 24"/>
          <p:cNvSpPr>
            <a:spLocks noGrp="1"/>
          </p:cNvSpPr>
          <p:nvPr>
            <p:ph type="sldNum"/>
          </p:nvPr>
        </p:nvSpPr>
        <p:spPr>
          <a:xfrm>
            <a:off x="8590680" y="6041520"/>
            <a:ext cx="68292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73DB4B5D-9EE4-445B-BF42-FBCE47F1F718}" type="slidenum">
              <a:rPr lang="ru-RU" sz="900" strike="noStrike">
                <a:solidFill>
                  <a:srgbClr val="90C226"/>
                </a:solidFill>
                <a:latin typeface="Trebuchet MS"/>
              </a:rPr>
              <a:pPr algn="r">
                <a:lnSpc>
                  <a:spcPct val="100000"/>
                </a:lnSpc>
              </a:pPr>
              <a:t>‹#›</a:t>
            </a:fld>
            <a:endParaRPr/>
          </a:p>
        </p:txBody>
      </p:sp>
      <p:sp>
        <p:nvSpPr>
          <p:cNvPr id="24" name="PlaceHolder 2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en-US">
                <a:latin typeface="Trebuchet MS"/>
              </a:rPr>
              <a:t>Для правки структуры щёлкните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1400">
                <a:latin typeface="Trebuchet MS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1200">
                <a:latin typeface="Trebuchet MS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1200">
                <a:latin typeface="Trebuchet MS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2000">
                <a:latin typeface="Trebuchet MS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2000">
                <a:latin typeface="Trebuchet MS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 sz="2000">
                <a:latin typeface="Trebuchet MS"/>
              </a:rPr>
              <a:t>Седьмой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Line 1"/>
          <p:cNvSpPr/>
          <p:nvPr/>
        </p:nvSpPr>
        <p:spPr>
          <a:xfrm>
            <a:off x="9370800" y="0"/>
            <a:ext cx="1219320" cy="6858000"/>
          </a:xfrm>
          <a:prstGeom prst="line">
            <a:avLst/>
          </a:prstGeom>
          <a:ln w="9360">
            <a:solidFill>
              <a:schemeClr val="bg1">
                <a:lumMod val="75000"/>
              </a:schemeClr>
            </a:solidFill>
            <a:round/>
          </a:ln>
        </p:spPr>
      </p:sp>
      <p:sp>
        <p:nvSpPr>
          <p:cNvPr id="60" name="Line 2"/>
          <p:cNvSpPr/>
          <p:nvPr/>
        </p:nvSpPr>
        <p:spPr>
          <a:xfrm flipH="1">
            <a:off x="7425000" y="3681360"/>
            <a:ext cx="4763520" cy="3176640"/>
          </a:xfrm>
          <a:prstGeom prst="line">
            <a:avLst/>
          </a:prstGeom>
          <a:ln w="9360">
            <a:solidFill>
              <a:schemeClr val="bg1">
                <a:lumMod val="85000"/>
              </a:schemeClr>
            </a:solidFill>
            <a:round/>
          </a:ln>
        </p:spPr>
      </p:sp>
      <p:sp>
        <p:nvSpPr>
          <p:cNvPr id="61" name="CustomShape 3"/>
          <p:cNvSpPr/>
          <p:nvPr/>
        </p:nvSpPr>
        <p:spPr>
          <a:xfrm>
            <a:off x="9181440" y="-8640"/>
            <a:ext cx="3007080" cy="6866280"/>
          </a:xfrm>
          <a:custGeom>
            <a:avLst/>
            <a:gdLst/>
            <a:ahLst/>
            <a:cxnLst/>
            <a:rect l="0" t="0" r="r" b="b"/>
            <a:pathLst>
              <a:path w="3007350" h="6866468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>
            <a:outerShdw blurRad="38100" dist="254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62" name="CustomShape 4"/>
          <p:cNvSpPr/>
          <p:nvPr/>
        </p:nvSpPr>
        <p:spPr>
          <a:xfrm>
            <a:off x="9603360" y="-8640"/>
            <a:ext cx="2588040" cy="6866280"/>
          </a:xfrm>
          <a:custGeom>
            <a:avLst/>
            <a:gdLst/>
            <a:ahLst/>
            <a:cxnLst/>
            <a:rect l="0" t="0" r="r" b="b"/>
            <a:pathLst>
              <a:path w="2573312" h="6866468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>
            <a:outerShdw blurRad="38100" dist="254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63" name="CustomShape 5"/>
          <p:cNvSpPr/>
          <p:nvPr/>
        </p:nvSpPr>
        <p:spPr>
          <a:xfrm>
            <a:off x="8932320" y="3048120"/>
            <a:ext cx="3259440" cy="3809520"/>
          </a:xfrm>
          <a:prstGeom prst="triangle">
            <a:avLst>
              <a:gd name="adj" fmla="val 324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>
            <a:outerShdw blurRad="38100" dist="254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64" name="CustomShape 6"/>
          <p:cNvSpPr/>
          <p:nvPr/>
        </p:nvSpPr>
        <p:spPr>
          <a:xfrm>
            <a:off x="9334440" y="-8640"/>
            <a:ext cx="2854080" cy="6866280"/>
          </a:xfrm>
          <a:custGeom>
            <a:avLst/>
            <a:gdLst/>
            <a:ahLst/>
            <a:cxnLst/>
            <a:rect l="0" t="0" r="r" b="b"/>
            <a:pathLst>
              <a:path w="2858014" h="6866468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>
            <a:outerShdw blurRad="38100" dist="254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65" name="CustomShape 7"/>
          <p:cNvSpPr/>
          <p:nvPr/>
        </p:nvSpPr>
        <p:spPr>
          <a:xfrm>
            <a:off x="10898640" y="-8640"/>
            <a:ext cx="1289880" cy="6866280"/>
          </a:xfrm>
          <a:custGeom>
            <a:avLst/>
            <a:gdLst/>
            <a:ahLst/>
            <a:cxnLst/>
            <a:rect l="0" t="0" r="r" b="b"/>
            <a:pathLst>
              <a:path w="1290095" h="6858001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>
            <a:outerShdw blurRad="38100" dist="254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66" name="CustomShape 8"/>
          <p:cNvSpPr/>
          <p:nvPr/>
        </p:nvSpPr>
        <p:spPr>
          <a:xfrm>
            <a:off x="10938960" y="-8640"/>
            <a:ext cx="1249560" cy="6866280"/>
          </a:xfrm>
          <a:custGeom>
            <a:avLst/>
            <a:gdLst/>
            <a:ahLst/>
            <a:cxnLst/>
            <a:rect l="0" t="0" r="r" b="b"/>
            <a:pathLst>
              <a:path w="1249826" h="6858001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>
            <a:outerShdw blurRad="38100" dist="254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67" name="CustomShape 9"/>
          <p:cNvSpPr/>
          <p:nvPr/>
        </p:nvSpPr>
        <p:spPr>
          <a:xfrm>
            <a:off x="10371600" y="3589920"/>
            <a:ext cx="1816920" cy="3267720"/>
          </a:xfrm>
          <a:prstGeom prst="triangle">
            <a:avLst>
              <a:gd name="adj" fmla="val 324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>
            <a:outerShdw blurRad="38100" dist="254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68" name="CustomShape 10"/>
          <p:cNvSpPr/>
          <p:nvPr/>
        </p:nvSpPr>
        <p:spPr>
          <a:xfrm>
            <a:off x="0" y="4013280"/>
            <a:ext cx="448200" cy="2844360"/>
          </a:xfrm>
          <a:prstGeom prst="triangle">
            <a:avLst>
              <a:gd name="adj" fmla="val 108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>
            <a:outerShdw blurRad="38100" dist="254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69" name="PlaceHolder 1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600" strike="noStrike">
                <a:solidFill>
                  <a:srgbClr val="90C226"/>
                </a:solidFill>
                <a:latin typeface="Trebuchet MS"/>
              </a:rPr>
              <a:t>Для правки текста заголовка щёлкните мышьюОбразец заголовка</a:t>
            </a:r>
            <a:endParaRPr/>
          </a:p>
        </p:txBody>
      </p:sp>
      <p:sp>
        <p:nvSpPr>
          <p:cNvPr id="70" name="PlaceHolder 12"/>
          <p:cNvSpPr>
            <a:spLocks noGrp="1"/>
          </p:cNvSpPr>
          <p:nvPr>
            <p:ph type="body"/>
          </p:nvPr>
        </p:nvSpPr>
        <p:spPr>
          <a:xfrm>
            <a:off x="677160" y="2160720"/>
            <a:ext cx="8596440" cy="3880440"/>
          </a:xfrm>
          <a:prstGeom prst="rect">
            <a:avLst/>
          </a:prstGeom>
        </p:spPr>
        <p:txBody>
          <a:bodyPr/>
          <a:lstStyle/>
          <a:p>
            <a:pPr>
              <a:buSzPct val="45000"/>
              <a:buFont typeface="StarSymbol"/>
              <a:buChar char=""/>
            </a:pPr>
            <a:r>
              <a:rPr lang="en-US" strike="noStrike">
                <a:solidFill>
                  <a:srgbClr val="404040"/>
                </a:solidFill>
                <a:latin typeface="Trebuchet MS"/>
              </a:rPr>
              <a:t>Для правки структуры щёлкните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trike="noStrike">
                <a:solidFill>
                  <a:srgbClr val="404040"/>
                </a:solidFill>
                <a:latin typeface="Trebuchet MS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trike="noStrike">
                <a:solidFill>
                  <a:srgbClr val="404040"/>
                </a:solidFill>
                <a:latin typeface="Trebuchet MS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trike="noStrike">
                <a:solidFill>
                  <a:srgbClr val="404040"/>
                </a:solidFill>
                <a:latin typeface="Trebuchet MS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trike="noStrike">
                <a:solidFill>
                  <a:srgbClr val="404040"/>
                </a:solidFill>
                <a:latin typeface="Trebuchet MS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trike="noStrike">
                <a:solidFill>
                  <a:srgbClr val="404040"/>
                </a:solidFill>
                <a:latin typeface="Trebuchet MS"/>
              </a:rPr>
              <a:t>Шестой уровень структуры</a:t>
            </a:r>
            <a:endParaRPr/>
          </a:p>
          <a:p>
            <a:pPr>
              <a:lnSpc>
                <a:spcPct val="100000"/>
              </a:lnSpc>
              <a:buSzPct val="80000"/>
              <a:buFont typeface="Wingdings 3" charset="2"/>
              <a:buChar char=""/>
            </a:pPr>
            <a:r>
              <a:rPr lang="en-US" strike="noStrike">
                <a:solidFill>
                  <a:srgbClr val="404040"/>
                </a:solidFill>
                <a:latin typeface="Trebuchet MS"/>
              </a:rPr>
              <a:t>Седьмой уровень структурыОбразец текста</a:t>
            </a:r>
            <a:endParaRPr/>
          </a:p>
          <a:p>
            <a:pPr lvl="1">
              <a:lnSpc>
                <a:spcPct val="100000"/>
              </a:lnSpc>
              <a:buSzPct val="80000"/>
              <a:buFont typeface="Wingdings 3" charset="2"/>
              <a:buChar char=""/>
            </a:pPr>
            <a:r>
              <a:rPr lang="en-US" sz="1600" strike="noStrike">
                <a:solidFill>
                  <a:srgbClr val="404040"/>
                </a:solidFill>
                <a:latin typeface="Trebuchet MS"/>
              </a:rPr>
              <a:t>Второй уровень</a:t>
            </a:r>
            <a:endParaRPr/>
          </a:p>
          <a:p>
            <a:pPr lvl="2">
              <a:lnSpc>
                <a:spcPct val="100000"/>
              </a:lnSpc>
              <a:buSzPct val="80000"/>
              <a:buFont typeface="Wingdings 3" charset="2"/>
              <a:buChar char=""/>
            </a:pPr>
            <a:r>
              <a:rPr lang="en-US" sz="1400" strike="noStrike">
                <a:solidFill>
                  <a:srgbClr val="404040"/>
                </a:solidFill>
                <a:latin typeface="Trebuchet MS"/>
              </a:rPr>
              <a:t>Третий уровень</a:t>
            </a:r>
            <a:endParaRPr/>
          </a:p>
          <a:p>
            <a:pPr lvl="3">
              <a:lnSpc>
                <a:spcPct val="100000"/>
              </a:lnSpc>
              <a:buSzPct val="80000"/>
              <a:buFont typeface="Wingdings 3" charset="2"/>
              <a:buChar char=""/>
            </a:pPr>
            <a:r>
              <a:rPr lang="en-US" sz="1200" strike="noStrike">
                <a:solidFill>
                  <a:srgbClr val="404040"/>
                </a:solidFill>
                <a:latin typeface="Trebuchet MS"/>
              </a:rPr>
              <a:t>Четвертый уровень</a:t>
            </a:r>
            <a:endParaRPr/>
          </a:p>
          <a:p>
            <a:pPr lvl="4">
              <a:lnSpc>
                <a:spcPct val="100000"/>
              </a:lnSpc>
              <a:buSzPct val="80000"/>
              <a:buFont typeface="Wingdings 3" charset="2"/>
              <a:buChar char=""/>
            </a:pPr>
            <a:r>
              <a:rPr lang="en-US" sz="1200" strike="noStrike">
                <a:solidFill>
                  <a:srgbClr val="404040"/>
                </a:solidFill>
                <a:latin typeface="Trebuchet MS"/>
              </a:rPr>
              <a:t>Пятый уровень</a:t>
            </a:r>
            <a:endParaRPr/>
          </a:p>
        </p:txBody>
      </p:sp>
      <p:sp>
        <p:nvSpPr>
          <p:cNvPr id="71" name="PlaceHolder 13"/>
          <p:cNvSpPr>
            <a:spLocks noGrp="1"/>
          </p:cNvSpPr>
          <p:nvPr>
            <p:ph type="dt"/>
          </p:nvPr>
        </p:nvSpPr>
        <p:spPr>
          <a:xfrm>
            <a:off x="7205040" y="6041520"/>
            <a:ext cx="91152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r>
              <a:rPr lang="ru-RU" sz="900" strike="noStrike">
                <a:solidFill>
                  <a:srgbClr val="8B8B8B"/>
                </a:solidFill>
                <a:latin typeface="Trebuchet MS"/>
              </a:rPr>
              <a:t>24.11.17</a:t>
            </a:r>
            <a:endParaRPr/>
          </a:p>
        </p:txBody>
      </p:sp>
      <p:sp>
        <p:nvSpPr>
          <p:cNvPr id="72" name="PlaceHolder 14"/>
          <p:cNvSpPr>
            <a:spLocks noGrp="1"/>
          </p:cNvSpPr>
          <p:nvPr>
            <p:ph type="ftr"/>
          </p:nvPr>
        </p:nvSpPr>
        <p:spPr>
          <a:xfrm>
            <a:off x="677160" y="6041520"/>
            <a:ext cx="6297120" cy="36468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  <p:sp>
        <p:nvSpPr>
          <p:cNvPr id="73" name="PlaceHolder 15"/>
          <p:cNvSpPr>
            <a:spLocks noGrp="1"/>
          </p:cNvSpPr>
          <p:nvPr>
            <p:ph type="sldNum"/>
          </p:nvPr>
        </p:nvSpPr>
        <p:spPr>
          <a:xfrm>
            <a:off x="8590680" y="6041520"/>
            <a:ext cx="68292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A5184EE2-DFF4-427B-8978-0E0AF1890277}" type="slidenum">
              <a:rPr lang="ru-RU" sz="900" strike="noStrike">
                <a:solidFill>
                  <a:srgbClr val="90C226"/>
                </a:solidFill>
                <a:latin typeface="Trebuchet MS"/>
              </a:rPr>
              <a:pPr algn="r">
                <a:lnSpc>
                  <a:spcPct val="100000"/>
                </a:lnSpc>
              </a:p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extShape 1"/>
          <p:cNvSpPr txBox="1"/>
          <p:nvPr/>
        </p:nvSpPr>
        <p:spPr>
          <a:xfrm>
            <a:off x="1096556" y="2924944"/>
            <a:ext cx="7766640" cy="164592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r>
              <a:rPr lang="ru-RU" sz="4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ТЕАТРАЛИЗОВАННАЯ ДЕЯТЕЛЬНОСТЬ – ОСНОВА РАЗВИТИЯ ЛИЧНОСТИ ДОШКОЛЬНИКА</a:t>
            </a:r>
          </a:p>
        </p:txBody>
      </p:sp>
      <p:sp>
        <p:nvSpPr>
          <p:cNvPr id="109" name="TextShape 2"/>
          <p:cNvSpPr txBox="1"/>
          <p:nvPr/>
        </p:nvSpPr>
        <p:spPr>
          <a:xfrm>
            <a:off x="1271464" y="5229200"/>
            <a:ext cx="7766640" cy="1152128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r">
              <a:lnSpc>
                <a:spcPct val="100000"/>
              </a:lnSpc>
            </a:pPr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rebuchet MS"/>
              </a:rPr>
              <a:t>Автор: </a:t>
            </a:r>
            <a:r>
              <a:rPr lang="ru-RU" strike="noStrike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rebuchet MS"/>
              </a:rPr>
              <a:t>воспитатель</a:t>
            </a:r>
            <a:endParaRPr dirty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 algn="r">
              <a:lnSpc>
                <a:spcPct val="100000"/>
              </a:lnSpc>
            </a:pPr>
            <a:r>
              <a:rPr lang="ru-RU" b="1" strike="noStrike" dirty="0">
                <a:solidFill>
                  <a:schemeClr val="tx2">
                    <a:lumMod val="40000"/>
                    <a:lumOff val="60000"/>
                  </a:schemeClr>
                </a:solidFill>
                <a:latin typeface="Trebuchet MS"/>
              </a:rPr>
              <a:t>МАДОУ МО г. Краснодар</a:t>
            </a:r>
            <a:endParaRPr b="1" dirty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 algn="r">
              <a:lnSpc>
                <a:spcPct val="100000"/>
              </a:lnSpc>
            </a:pPr>
            <a:r>
              <a:rPr lang="ru-RU" b="1" strike="noStrike" dirty="0">
                <a:solidFill>
                  <a:schemeClr val="tx2">
                    <a:lumMod val="40000"/>
                    <a:lumOff val="60000"/>
                  </a:schemeClr>
                </a:solidFill>
                <a:latin typeface="Trebuchet MS"/>
              </a:rPr>
              <a:t>«Центр-детский сад № 180»</a:t>
            </a:r>
            <a:endParaRPr b="1" dirty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 algn="r">
              <a:lnSpc>
                <a:spcPct val="100000"/>
              </a:lnSpc>
            </a:pPr>
            <a:r>
              <a:rPr lang="ru-RU" strike="noStrike" dirty="0">
                <a:solidFill>
                  <a:schemeClr val="tx2">
                    <a:lumMod val="40000"/>
                    <a:lumOff val="60000"/>
                  </a:schemeClr>
                </a:solidFill>
                <a:latin typeface="Trebuchet MS"/>
              </a:rPr>
              <a:t>Добрынина Наталья Викторовна</a:t>
            </a:r>
            <a:endParaRPr dirty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 algn="r">
              <a:lnSpc>
                <a:spcPct val="100000"/>
              </a:lnSpc>
            </a:pPr>
            <a:endParaRPr dirty="0"/>
          </a:p>
        </p:txBody>
      </p:sp>
      <p:sp>
        <p:nvSpPr>
          <p:cNvPr id="4" name="TextShape 1"/>
          <p:cNvSpPr txBox="1"/>
          <p:nvPr/>
        </p:nvSpPr>
        <p:spPr>
          <a:xfrm>
            <a:off x="407368" y="188640"/>
            <a:ext cx="9145016" cy="936104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ctr"/>
            <a:endParaRPr lang="ru-RU" dirty="0">
              <a:solidFill>
                <a:schemeClr val="tx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" name="Рисунок 135"/>
          <p:cNvPicPr/>
          <p:nvPr/>
        </p:nvPicPr>
        <p:blipFill>
          <a:blip r:embed="rId2"/>
          <a:stretch/>
        </p:blipFill>
        <p:spPr>
          <a:xfrm>
            <a:off x="1309654" y="142852"/>
            <a:ext cx="4588200" cy="3240000"/>
          </a:xfrm>
          <a:prstGeom prst="rect">
            <a:avLst/>
          </a:prstGeom>
          <a:ln>
            <a:noFill/>
          </a:ln>
        </p:spPr>
      </p:pic>
      <p:pic>
        <p:nvPicPr>
          <p:cNvPr id="137" name="Рисунок 136"/>
          <p:cNvPicPr/>
          <p:nvPr/>
        </p:nvPicPr>
        <p:blipFill>
          <a:blip r:embed="rId3"/>
          <a:stretch/>
        </p:blipFill>
        <p:spPr>
          <a:xfrm>
            <a:off x="6840000" y="99360"/>
            <a:ext cx="4464000" cy="3278520"/>
          </a:xfrm>
          <a:prstGeom prst="rect">
            <a:avLst/>
          </a:prstGeom>
          <a:ln>
            <a:noFill/>
          </a:ln>
        </p:spPr>
      </p:pic>
      <p:pic>
        <p:nvPicPr>
          <p:cNvPr id="138" name="Рисунок 137"/>
          <p:cNvPicPr/>
          <p:nvPr/>
        </p:nvPicPr>
        <p:blipFill>
          <a:blip r:embed="rId4"/>
          <a:stretch/>
        </p:blipFill>
        <p:spPr>
          <a:xfrm rot="21562800">
            <a:off x="3329640" y="3404880"/>
            <a:ext cx="5040360" cy="3338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IMG_623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09588" y="428604"/>
            <a:ext cx="2728535" cy="3929090"/>
          </a:xfrm>
          <a:prstGeom prst="rect">
            <a:avLst/>
          </a:prstGeom>
          <a:noFill/>
        </p:spPr>
      </p:pic>
      <p:pic>
        <p:nvPicPr>
          <p:cNvPr id="1028" name="Picture 4" descr="C:\Users\Admin\Desktop\IMG_623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953388" y="428604"/>
            <a:ext cx="3000396" cy="4111654"/>
          </a:xfrm>
          <a:prstGeom prst="rect">
            <a:avLst/>
          </a:prstGeom>
          <a:noFill/>
        </p:spPr>
      </p:pic>
      <p:pic>
        <p:nvPicPr>
          <p:cNvPr id="7" name="Picture 2" descr="C:\Users\Admin\Desktop\IMG_624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738546" y="1357298"/>
            <a:ext cx="3929090" cy="5337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Admin\Desktop\IMG_624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09852" y="142852"/>
            <a:ext cx="5500726" cy="6572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TextShape 1"/>
          <p:cNvSpPr txBox="1"/>
          <p:nvPr/>
        </p:nvSpPr>
        <p:spPr>
          <a:xfrm>
            <a:off x="677160" y="609480"/>
            <a:ext cx="8596440" cy="132048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en-US" sz="3600" b="1" i="1" strike="noStrike">
                <a:solidFill>
                  <a:srgbClr val="90C226"/>
                </a:solidFill>
                <a:latin typeface="Trebuchet MS"/>
              </a:rPr>
              <a:t>Рефлексия.</a:t>
            </a:r>
            <a:r>
              <a:rPr lang="en-US" sz="3600" strike="noStrike">
                <a:solidFill>
                  <a:srgbClr val="90C226"/>
                </a:solidFill>
                <a:latin typeface="Trebuchet MS"/>
              </a:rPr>
              <a:t>
</a:t>
            </a:r>
            <a:endParaRPr/>
          </a:p>
        </p:txBody>
      </p:sp>
      <p:sp>
        <p:nvSpPr>
          <p:cNvPr id="128" name="TextShape 2"/>
          <p:cNvSpPr txBox="1"/>
          <p:nvPr/>
        </p:nvSpPr>
        <p:spPr>
          <a:xfrm>
            <a:off x="1251720" y="3125880"/>
            <a:ext cx="8592120" cy="367020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>
              <a:lnSpc>
                <a:spcPct val="100000"/>
              </a:lnSpc>
              <a:buSzPct val="80000"/>
              <a:buFont typeface="Wingdings 3" charset="2"/>
              <a:buChar char=""/>
            </a:pPr>
            <a:r>
              <a:rPr lang="ru-RU" strike="noStrike" dirty="0" smtClean="0">
                <a:solidFill>
                  <a:srgbClr val="404040"/>
                </a:solidFill>
                <a:latin typeface="Trebuchet MS"/>
              </a:rPr>
              <a:t>Уважаемые коллеги</a:t>
            </a:r>
            <a:r>
              <a:rPr lang="en-US" strike="noStrike" dirty="0" smtClean="0">
                <a:solidFill>
                  <a:srgbClr val="404040"/>
                </a:solidFill>
                <a:latin typeface="Trebuchet MS"/>
              </a:rPr>
              <a:t> </a:t>
            </a:r>
            <a:r>
              <a:rPr lang="en-US" strike="noStrike" dirty="0" err="1">
                <a:solidFill>
                  <a:srgbClr val="404040"/>
                </a:solidFill>
                <a:latin typeface="Trebuchet MS"/>
              </a:rPr>
              <a:t>перед</a:t>
            </a:r>
            <a:r>
              <a:rPr lang="en-US" strike="noStrike" dirty="0">
                <a:solidFill>
                  <a:srgbClr val="404040"/>
                </a:solidFill>
                <a:latin typeface="Trebuchet MS"/>
              </a:rPr>
              <a:t> </a:t>
            </a:r>
            <a:r>
              <a:rPr lang="en-US" strike="noStrike" dirty="0" err="1">
                <a:solidFill>
                  <a:srgbClr val="404040"/>
                </a:solidFill>
                <a:latin typeface="Trebuchet MS"/>
              </a:rPr>
              <a:t>вами</a:t>
            </a:r>
            <a:r>
              <a:rPr lang="en-US" strike="noStrike" dirty="0">
                <a:solidFill>
                  <a:srgbClr val="404040"/>
                </a:solidFill>
                <a:latin typeface="Trebuchet MS"/>
              </a:rPr>
              <a:t> </a:t>
            </a:r>
            <a:r>
              <a:rPr lang="en-US" strike="noStrike" dirty="0" err="1">
                <a:solidFill>
                  <a:srgbClr val="404040"/>
                </a:solidFill>
                <a:latin typeface="Trebuchet MS"/>
              </a:rPr>
              <a:t>два</a:t>
            </a:r>
            <a:r>
              <a:rPr lang="en-US" strike="noStrike" dirty="0">
                <a:solidFill>
                  <a:srgbClr val="404040"/>
                </a:solidFill>
                <a:latin typeface="Trebuchet MS"/>
              </a:rPr>
              <a:t> </a:t>
            </a:r>
            <a:r>
              <a:rPr lang="en-US" strike="noStrike" dirty="0" err="1">
                <a:solidFill>
                  <a:srgbClr val="404040"/>
                </a:solidFill>
                <a:latin typeface="Trebuchet MS"/>
              </a:rPr>
              <a:t>вида</a:t>
            </a:r>
            <a:r>
              <a:rPr lang="en-US" strike="noStrike" dirty="0">
                <a:solidFill>
                  <a:srgbClr val="404040"/>
                </a:solidFill>
                <a:latin typeface="Trebuchet MS"/>
              </a:rPr>
              <a:t> </a:t>
            </a:r>
            <a:r>
              <a:rPr lang="en-US" strike="noStrike" dirty="0" err="1">
                <a:solidFill>
                  <a:srgbClr val="404040"/>
                </a:solidFill>
                <a:latin typeface="Trebuchet MS"/>
              </a:rPr>
              <a:t>смайликов</a:t>
            </a:r>
            <a:r>
              <a:rPr lang="en-US" strike="noStrike" dirty="0">
                <a:solidFill>
                  <a:srgbClr val="404040"/>
                </a:solidFill>
                <a:latin typeface="Trebuchet MS"/>
              </a:rPr>
              <a:t>, </a:t>
            </a:r>
            <a:r>
              <a:rPr lang="en-US" strike="noStrike" dirty="0" err="1">
                <a:solidFill>
                  <a:srgbClr val="404040"/>
                </a:solidFill>
                <a:latin typeface="Trebuchet MS"/>
              </a:rPr>
              <a:t>грустные</a:t>
            </a:r>
            <a:r>
              <a:rPr lang="en-US" strike="noStrike" dirty="0">
                <a:solidFill>
                  <a:srgbClr val="404040"/>
                </a:solidFill>
                <a:latin typeface="Trebuchet MS"/>
              </a:rPr>
              <a:t> и </a:t>
            </a:r>
            <a:r>
              <a:rPr lang="en-US" strike="noStrike" dirty="0" err="1">
                <a:solidFill>
                  <a:srgbClr val="404040"/>
                </a:solidFill>
                <a:latin typeface="Trebuchet MS"/>
              </a:rPr>
              <a:t>весёлые</a:t>
            </a:r>
            <a:r>
              <a:rPr lang="en-US" strike="noStrike" dirty="0">
                <a:solidFill>
                  <a:srgbClr val="404040"/>
                </a:solidFill>
                <a:latin typeface="Trebuchet MS"/>
              </a:rPr>
              <a:t>. 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  <a:buSzPct val="80000"/>
              <a:buFont typeface="Wingdings 3" charset="2"/>
              <a:buChar char=""/>
            </a:pPr>
            <a:r>
              <a:rPr lang="en-US" strike="noStrike" dirty="0" err="1">
                <a:solidFill>
                  <a:srgbClr val="404040"/>
                </a:solidFill>
                <a:latin typeface="Trebuchet MS"/>
              </a:rPr>
              <a:t>Если</a:t>
            </a:r>
            <a:r>
              <a:rPr lang="en-US" strike="noStrike" dirty="0">
                <a:solidFill>
                  <a:srgbClr val="404040"/>
                </a:solidFill>
                <a:latin typeface="Trebuchet MS"/>
              </a:rPr>
              <a:t> </a:t>
            </a:r>
            <a:r>
              <a:rPr lang="en-US" strike="noStrike" dirty="0" err="1">
                <a:solidFill>
                  <a:srgbClr val="404040"/>
                </a:solidFill>
                <a:latin typeface="Trebuchet MS"/>
              </a:rPr>
              <a:t>вам</a:t>
            </a:r>
            <a:r>
              <a:rPr lang="en-US" strike="noStrike" dirty="0">
                <a:solidFill>
                  <a:srgbClr val="404040"/>
                </a:solidFill>
                <a:latin typeface="Trebuchet MS"/>
              </a:rPr>
              <a:t> </a:t>
            </a:r>
            <a:r>
              <a:rPr lang="en-US" strike="noStrike" dirty="0" err="1" smtClean="0">
                <a:solidFill>
                  <a:srgbClr val="404040"/>
                </a:solidFill>
                <a:latin typeface="Trebuchet MS"/>
              </a:rPr>
              <a:t>понравил</a:t>
            </a:r>
            <a:r>
              <a:rPr lang="ru-RU" strike="noStrike" dirty="0" err="1" smtClean="0">
                <a:solidFill>
                  <a:srgbClr val="404040"/>
                </a:solidFill>
                <a:latin typeface="Trebuchet MS"/>
              </a:rPr>
              <a:t>ся</a:t>
            </a:r>
            <a:r>
              <a:rPr lang="en-US" strike="noStrike" dirty="0" smtClean="0">
                <a:solidFill>
                  <a:srgbClr val="404040"/>
                </a:solidFill>
                <a:latin typeface="Trebuchet MS"/>
              </a:rPr>
              <a:t> </a:t>
            </a:r>
            <a:r>
              <a:rPr lang="en-US" strike="noStrike" dirty="0" err="1" smtClean="0">
                <a:solidFill>
                  <a:srgbClr val="404040"/>
                </a:solidFill>
                <a:latin typeface="Trebuchet MS"/>
              </a:rPr>
              <a:t>наш</a:t>
            </a:r>
            <a:r>
              <a:rPr lang="en-US" strike="noStrike" dirty="0" smtClean="0">
                <a:solidFill>
                  <a:srgbClr val="404040"/>
                </a:solidFill>
                <a:latin typeface="Trebuchet MS"/>
              </a:rPr>
              <a:t> </a:t>
            </a:r>
            <a:r>
              <a:rPr lang="ru-RU" strike="noStrike" dirty="0" smtClean="0">
                <a:solidFill>
                  <a:srgbClr val="404040"/>
                </a:solidFill>
                <a:latin typeface="Trebuchet MS"/>
              </a:rPr>
              <a:t>проект</a:t>
            </a:r>
            <a:r>
              <a:rPr lang="en-US" strike="noStrike" dirty="0" smtClean="0">
                <a:solidFill>
                  <a:srgbClr val="404040"/>
                </a:solidFill>
                <a:latin typeface="Trebuchet MS"/>
              </a:rPr>
              <a:t>, </a:t>
            </a:r>
            <a:r>
              <a:rPr lang="en-US" strike="noStrike" dirty="0">
                <a:solidFill>
                  <a:srgbClr val="404040"/>
                </a:solidFill>
                <a:latin typeface="Trebuchet MS"/>
              </a:rPr>
              <a:t>и </a:t>
            </a:r>
            <a:r>
              <a:rPr lang="en-US" strike="noStrike" dirty="0" err="1">
                <a:solidFill>
                  <a:srgbClr val="404040"/>
                </a:solidFill>
                <a:latin typeface="Trebuchet MS"/>
              </a:rPr>
              <a:t>вы</a:t>
            </a:r>
            <a:r>
              <a:rPr lang="en-US" strike="noStrike" dirty="0">
                <a:solidFill>
                  <a:srgbClr val="404040"/>
                </a:solidFill>
                <a:latin typeface="Trebuchet MS"/>
              </a:rPr>
              <a:t> </a:t>
            </a:r>
            <a:r>
              <a:rPr lang="en-US" strike="noStrike" dirty="0" err="1">
                <a:solidFill>
                  <a:srgbClr val="404040"/>
                </a:solidFill>
                <a:latin typeface="Trebuchet MS"/>
              </a:rPr>
              <a:t>будете</a:t>
            </a:r>
            <a:r>
              <a:rPr lang="en-US" strike="noStrike" dirty="0">
                <a:solidFill>
                  <a:srgbClr val="404040"/>
                </a:solidFill>
                <a:latin typeface="Trebuchet MS"/>
              </a:rPr>
              <a:t> </a:t>
            </a:r>
            <a:r>
              <a:rPr lang="en-US" strike="noStrike" dirty="0" err="1">
                <a:solidFill>
                  <a:srgbClr val="404040"/>
                </a:solidFill>
                <a:latin typeface="Trebuchet MS"/>
              </a:rPr>
              <a:t>также</a:t>
            </a:r>
            <a:r>
              <a:rPr lang="en-US" strike="noStrike" dirty="0">
                <a:solidFill>
                  <a:srgbClr val="404040"/>
                </a:solidFill>
                <a:latin typeface="Trebuchet MS"/>
              </a:rPr>
              <a:t> </a:t>
            </a:r>
            <a:r>
              <a:rPr lang="en-US" strike="noStrike" dirty="0" err="1">
                <a:solidFill>
                  <a:srgbClr val="404040"/>
                </a:solidFill>
                <a:latin typeface="Trebuchet MS"/>
              </a:rPr>
              <a:t>помогать</a:t>
            </a:r>
            <a:r>
              <a:rPr lang="en-US" strike="noStrike" dirty="0">
                <a:solidFill>
                  <a:srgbClr val="404040"/>
                </a:solidFill>
                <a:latin typeface="Trebuchet MS"/>
              </a:rPr>
              <a:t> и </a:t>
            </a:r>
            <a:r>
              <a:rPr lang="en-US" strike="noStrike" dirty="0" err="1">
                <a:solidFill>
                  <a:srgbClr val="404040"/>
                </a:solidFill>
                <a:latin typeface="Trebuchet MS"/>
              </a:rPr>
              <a:t>сопереживать</a:t>
            </a:r>
            <a:r>
              <a:rPr lang="en-US" strike="noStrike" dirty="0">
                <a:solidFill>
                  <a:srgbClr val="404040"/>
                </a:solidFill>
                <a:latin typeface="Trebuchet MS"/>
              </a:rPr>
              <a:t> </a:t>
            </a:r>
            <a:r>
              <a:rPr lang="en-US" strike="noStrike" dirty="0" err="1">
                <a:solidFill>
                  <a:srgbClr val="404040"/>
                </a:solidFill>
                <a:latin typeface="Trebuchet MS"/>
              </a:rPr>
              <a:t>окружающим</a:t>
            </a:r>
            <a:r>
              <a:rPr lang="en-US" strike="noStrike" dirty="0">
                <a:solidFill>
                  <a:srgbClr val="404040"/>
                </a:solidFill>
                <a:latin typeface="Trebuchet MS"/>
              </a:rPr>
              <a:t>, </a:t>
            </a:r>
            <a:r>
              <a:rPr lang="en-US" strike="noStrike" dirty="0" err="1">
                <a:solidFill>
                  <a:srgbClr val="404040"/>
                </a:solidFill>
                <a:latin typeface="Trebuchet MS"/>
              </a:rPr>
              <a:t>как</a:t>
            </a:r>
            <a:r>
              <a:rPr lang="en-US" strike="noStrike" dirty="0">
                <a:solidFill>
                  <a:srgbClr val="404040"/>
                </a:solidFill>
                <a:latin typeface="Trebuchet MS"/>
              </a:rPr>
              <a:t> и </a:t>
            </a:r>
            <a:r>
              <a:rPr lang="en-US" strike="noStrike" dirty="0" err="1">
                <a:solidFill>
                  <a:srgbClr val="404040"/>
                </a:solidFill>
                <a:latin typeface="Trebuchet MS"/>
              </a:rPr>
              <a:t>цветочки</a:t>
            </a:r>
            <a:r>
              <a:rPr lang="en-US" strike="noStrike" dirty="0">
                <a:solidFill>
                  <a:srgbClr val="404040"/>
                </a:solidFill>
                <a:latin typeface="Trebuchet MS"/>
              </a:rPr>
              <a:t>, </a:t>
            </a:r>
            <a:r>
              <a:rPr lang="en-US" strike="noStrike" dirty="0" err="1">
                <a:solidFill>
                  <a:srgbClr val="404040"/>
                </a:solidFill>
                <a:latin typeface="Trebuchet MS"/>
              </a:rPr>
              <a:t>то</a:t>
            </a:r>
            <a:r>
              <a:rPr lang="en-US" strike="noStrike" dirty="0">
                <a:solidFill>
                  <a:srgbClr val="404040"/>
                </a:solidFill>
                <a:latin typeface="Trebuchet MS"/>
              </a:rPr>
              <a:t> </a:t>
            </a:r>
            <a:r>
              <a:rPr lang="en-US" strike="noStrike" dirty="0" err="1">
                <a:solidFill>
                  <a:srgbClr val="404040"/>
                </a:solidFill>
                <a:latin typeface="Trebuchet MS"/>
              </a:rPr>
              <a:t>поднимите</a:t>
            </a:r>
            <a:r>
              <a:rPr lang="en-US" strike="noStrike" dirty="0">
                <a:solidFill>
                  <a:srgbClr val="404040"/>
                </a:solidFill>
                <a:latin typeface="Trebuchet MS"/>
              </a:rPr>
              <a:t> </a:t>
            </a:r>
            <a:r>
              <a:rPr lang="en-US" strike="noStrike" dirty="0" err="1">
                <a:solidFill>
                  <a:srgbClr val="404040"/>
                </a:solidFill>
                <a:latin typeface="Trebuchet MS"/>
              </a:rPr>
              <a:t>вверх</a:t>
            </a:r>
            <a:r>
              <a:rPr lang="en-US" strike="noStrike" dirty="0">
                <a:solidFill>
                  <a:srgbClr val="404040"/>
                </a:solidFill>
                <a:latin typeface="Trebuchet MS"/>
              </a:rPr>
              <a:t> </a:t>
            </a:r>
            <a:r>
              <a:rPr lang="en-US" strike="noStrike" dirty="0" err="1">
                <a:solidFill>
                  <a:srgbClr val="404040"/>
                </a:solidFill>
                <a:latin typeface="Trebuchet MS"/>
              </a:rPr>
              <a:t>радостные</a:t>
            </a:r>
            <a:r>
              <a:rPr lang="en-US" strike="noStrike" dirty="0">
                <a:solidFill>
                  <a:srgbClr val="404040"/>
                </a:solidFill>
                <a:latin typeface="Trebuchet MS"/>
              </a:rPr>
              <a:t> </a:t>
            </a:r>
            <a:r>
              <a:rPr lang="en-US" strike="noStrike" dirty="0" err="1">
                <a:solidFill>
                  <a:srgbClr val="404040"/>
                </a:solidFill>
                <a:latin typeface="Trebuchet MS"/>
              </a:rPr>
              <a:t>смайлики</a:t>
            </a:r>
            <a:r>
              <a:rPr lang="en-US" strike="noStrike" dirty="0">
                <a:solidFill>
                  <a:srgbClr val="404040"/>
                </a:solidFill>
                <a:latin typeface="Trebuchet MS"/>
              </a:rPr>
              <a:t>, </a:t>
            </a:r>
            <a:r>
              <a:rPr lang="en-US" strike="noStrike" dirty="0" err="1">
                <a:solidFill>
                  <a:srgbClr val="404040"/>
                </a:solidFill>
                <a:latin typeface="Trebuchet MS"/>
              </a:rPr>
              <a:t>если</a:t>
            </a:r>
            <a:r>
              <a:rPr lang="en-US" strike="noStrike" dirty="0">
                <a:solidFill>
                  <a:srgbClr val="404040"/>
                </a:solidFill>
                <a:latin typeface="Trebuchet MS"/>
              </a:rPr>
              <a:t> </a:t>
            </a:r>
            <a:r>
              <a:rPr lang="en-US" strike="noStrike" dirty="0" err="1">
                <a:solidFill>
                  <a:srgbClr val="404040"/>
                </a:solidFill>
                <a:latin typeface="Trebuchet MS"/>
              </a:rPr>
              <a:t>же</a:t>
            </a:r>
            <a:r>
              <a:rPr lang="en-US" strike="noStrike" dirty="0">
                <a:solidFill>
                  <a:srgbClr val="404040"/>
                </a:solidFill>
                <a:latin typeface="Trebuchet MS"/>
              </a:rPr>
              <a:t> </a:t>
            </a:r>
            <a:r>
              <a:rPr lang="en-US" strike="noStrike" dirty="0" err="1">
                <a:solidFill>
                  <a:srgbClr val="404040"/>
                </a:solidFill>
                <a:latin typeface="Trebuchet MS"/>
              </a:rPr>
              <a:t>не</a:t>
            </a:r>
            <a:r>
              <a:rPr lang="en-US" strike="noStrike" dirty="0">
                <a:solidFill>
                  <a:srgbClr val="404040"/>
                </a:solidFill>
                <a:latin typeface="Trebuchet MS"/>
              </a:rPr>
              <a:t> </a:t>
            </a:r>
            <a:r>
              <a:rPr lang="en-US" strike="noStrike" dirty="0" err="1">
                <a:solidFill>
                  <a:srgbClr val="404040"/>
                </a:solidFill>
                <a:latin typeface="Trebuchet MS"/>
              </a:rPr>
              <a:t>понравилось</a:t>
            </a:r>
            <a:r>
              <a:rPr lang="en-US" strike="noStrike" dirty="0">
                <a:solidFill>
                  <a:srgbClr val="404040"/>
                </a:solidFill>
                <a:latin typeface="Trebuchet MS"/>
              </a:rPr>
              <a:t>, </a:t>
            </a:r>
            <a:r>
              <a:rPr lang="en-US" strike="noStrike" dirty="0" err="1">
                <a:solidFill>
                  <a:srgbClr val="404040"/>
                </a:solidFill>
                <a:latin typeface="Trebuchet MS"/>
              </a:rPr>
              <a:t>то</a:t>
            </a:r>
            <a:r>
              <a:rPr lang="en-US" strike="noStrike" dirty="0">
                <a:solidFill>
                  <a:srgbClr val="404040"/>
                </a:solidFill>
                <a:latin typeface="Trebuchet MS"/>
              </a:rPr>
              <a:t> </a:t>
            </a:r>
            <a:r>
              <a:rPr lang="en-US" strike="noStrike" dirty="0" err="1">
                <a:solidFill>
                  <a:srgbClr val="404040"/>
                </a:solidFill>
                <a:latin typeface="Trebuchet MS"/>
              </a:rPr>
              <a:t>поднимите</a:t>
            </a:r>
            <a:r>
              <a:rPr lang="en-US" strike="noStrike" dirty="0">
                <a:solidFill>
                  <a:srgbClr val="404040"/>
                </a:solidFill>
                <a:latin typeface="Trebuchet MS"/>
              </a:rPr>
              <a:t> </a:t>
            </a:r>
            <a:r>
              <a:rPr lang="en-US" strike="noStrike" dirty="0" err="1">
                <a:solidFill>
                  <a:srgbClr val="404040"/>
                </a:solidFill>
                <a:latin typeface="Trebuchet MS"/>
              </a:rPr>
              <a:t>грустные</a:t>
            </a:r>
            <a:r>
              <a:rPr lang="en-US" strike="noStrike" dirty="0">
                <a:solidFill>
                  <a:srgbClr val="404040"/>
                </a:solidFill>
                <a:latin typeface="Trebuchet MS"/>
              </a:rPr>
              <a:t> </a:t>
            </a:r>
            <a:r>
              <a:rPr lang="en-US" strike="noStrike" dirty="0" err="1">
                <a:solidFill>
                  <a:srgbClr val="404040"/>
                </a:solidFill>
                <a:latin typeface="Trebuchet MS"/>
              </a:rPr>
              <a:t>смайлики</a:t>
            </a:r>
            <a:r>
              <a:rPr lang="en-US" strike="noStrike" dirty="0">
                <a:solidFill>
                  <a:srgbClr val="404040"/>
                </a:solidFill>
                <a:latin typeface="Trebuchet MS"/>
              </a:rPr>
              <a:t>. 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</p:txBody>
      </p:sp>
      <p:pic>
        <p:nvPicPr>
          <p:cNvPr id="129" name="Picture 2"/>
          <p:cNvPicPr/>
          <p:nvPr/>
        </p:nvPicPr>
        <p:blipFill>
          <a:blip r:embed="rId2"/>
          <a:stretch/>
        </p:blipFill>
        <p:spPr>
          <a:xfrm>
            <a:off x="1191600" y="2278440"/>
            <a:ext cx="856800" cy="847440"/>
          </a:xfrm>
          <a:prstGeom prst="rect">
            <a:avLst/>
          </a:prstGeom>
          <a:ln>
            <a:noFill/>
          </a:ln>
        </p:spPr>
      </p:pic>
      <p:pic>
        <p:nvPicPr>
          <p:cNvPr id="130" name="Picture 4"/>
          <p:cNvPicPr/>
          <p:nvPr/>
        </p:nvPicPr>
        <p:blipFill>
          <a:blip r:embed="rId3"/>
          <a:stretch/>
        </p:blipFill>
        <p:spPr>
          <a:xfrm>
            <a:off x="3633480" y="3451320"/>
            <a:ext cx="437760" cy="437760"/>
          </a:xfrm>
          <a:prstGeom prst="rect">
            <a:avLst/>
          </a:prstGeom>
          <a:ln>
            <a:noFill/>
          </a:ln>
        </p:spPr>
      </p:pic>
      <p:pic>
        <p:nvPicPr>
          <p:cNvPr id="131" name="Picture 2"/>
          <p:cNvPicPr/>
          <p:nvPr/>
        </p:nvPicPr>
        <p:blipFill>
          <a:blip r:embed="rId2"/>
          <a:stretch/>
        </p:blipFill>
        <p:spPr>
          <a:xfrm>
            <a:off x="8447605" y="3398400"/>
            <a:ext cx="856800" cy="847440"/>
          </a:xfrm>
          <a:prstGeom prst="rect">
            <a:avLst/>
          </a:prstGeom>
          <a:ln>
            <a:noFill/>
          </a:ln>
        </p:spPr>
      </p:pic>
      <p:pic>
        <p:nvPicPr>
          <p:cNvPr id="132" name="Picture 2"/>
          <p:cNvPicPr/>
          <p:nvPr/>
        </p:nvPicPr>
        <p:blipFill>
          <a:blip r:embed="rId2"/>
          <a:stretch/>
        </p:blipFill>
        <p:spPr>
          <a:xfrm>
            <a:off x="7269120" y="964080"/>
            <a:ext cx="856800" cy="847440"/>
          </a:xfrm>
          <a:prstGeom prst="rect">
            <a:avLst/>
          </a:prstGeom>
          <a:ln>
            <a:noFill/>
          </a:ln>
        </p:spPr>
      </p:pic>
      <p:pic>
        <p:nvPicPr>
          <p:cNvPr id="133" name="Picture 2"/>
          <p:cNvPicPr/>
          <p:nvPr/>
        </p:nvPicPr>
        <p:blipFill>
          <a:blip r:embed="rId2"/>
          <a:stretch/>
        </p:blipFill>
        <p:spPr>
          <a:xfrm>
            <a:off x="7186680" y="5536080"/>
            <a:ext cx="856800" cy="847440"/>
          </a:xfrm>
          <a:prstGeom prst="rect">
            <a:avLst/>
          </a:prstGeom>
          <a:ln>
            <a:noFill/>
          </a:ln>
        </p:spPr>
      </p:pic>
      <p:pic>
        <p:nvPicPr>
          <p:cNvPr id="134" name="Picture 4"/>
          <p:cNvPicPr/>
          <p:nvPr/>
        </p:nvPicPr>
        <p:blipFill>
          <a:blip r:embed="rId3"/>
          <a:stretch/>
        </p:blipFill>
        <p:spPr>
          <a:xfrm>
            <a:off x="1660680" y="5740920"/>
            <a:ext cx="437760" cy="437760"/>
          </a:xfrm>
          <a:prstGeom prst="rect">
            <a:avLst/>
          </a:prstGeom>
          <a:ln>
            <a:noFill/>
          </a:ln>
        </p:spPr>
      </p:pic>
      <p:pic>
        <p:nvPicPr>
          <p:cNvPr id="135" name="Picture 4"/>
          <p:cNvPicPr/>
          <p:nvPr/>
        </p:nvPicPr>
        <p:blipFill>
          <a:blip r:embed="rId3"/>
          <a:stretch/>
        </p:blipFill>
        <p:spPr>
          <a:xfrm>
            <a:off x="2550240" y="1711440"/>
            <a:ext cx="437760" cy="4377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TextShape 1"/>
          <p:cNvSpPr txBox="1"/>
          <p:nvPr/>
        </p:nvSpPr>
        <p:spPr>
          <a:xfrm>
            <a:off x="677160" y="609480"/>
            <a:ext cx="8596440" cy="132048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ctr">
              <a:lnSpc>
                <a:spcPct val="100000"/>
              </a:lnSpc>
            </a:pPr>
            <a:endParaRPr dirty="0"/>
          </a:p>
        </p:txBody>
      </p:sp>
      <p:pic>
        <p:nvPicPr>
          <p:cNvPr id="4098" name="Picture 2" descr="http://900igr.net/datas/fizkultura/Okhrana-zdorovja-detej/0024-024-Blagodarim-za-vnimani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810908" cy="68579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74700484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extShape 1"/>
          <p:cNvSpPr txBox="1"/>
          <p:nvPr/>
        </p:nvSpPr>
        <p:spPr>
          <a:xfrm>
            <a:off x="1703512" y="764704"/>
            <a:ext cx="7766640" cy="864096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r>
              <a:rPr lang="ru-RU" sz="4000" dirty="0"/>
              <a:t>Актуальность </a:t>
            </a:r>
            <a:endParaRPr lang="ru-RU" sz="4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9" name="TextShape 2"/>
          <p:cNvSpPr txBox="1"/>
          <p:nvPr/>
        </p:nvSpPr>
        <p:spPr>
          <a:xfrm>
            <a:off x="839416" y="1628800"/>
            <a:ext cx="8433927" cy="4824536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just"/>
            <a:r>
              <a:rPr lang="ru-RU" sz="2000" dirty="0" smtClean="0"/>
              <a:t>	</a:t>
            </a:r>
            <a:r>
              <a:rPr lang="ru-RU" sz="2200" dirty="0" smtClean="0"/>
              <a:t>В </a:t>
            </a:r>
            <a:r>
              <a:rPr lang="ru-RU" sz="2200" dirty="0"/>
              <a:t>современном мире воспитание духовно-нравственных качеств является незаменимой моделью социализации детей и служит важным условием успешной адаптации в социуме. Социальная направленность личности проявляется и формируется в гуманных отношениях, в которых важным компонентом является доброжелательность. </a:t>
            </a:r>
            <a:r>
              <a:rPr lang="ru-RU" sz="2200" dirty="0" smtClean="0"/>
              <a:t>Эффективным средством </a:t>
            </a:r>
            <a:r>
              <a:rPr lang="ru-RU" sz="2200" dirty="0"/>
              <a:t>формирования духовно-нравственного потенциала и развития  способностей </a:t>
            </a:r>
            <a:r>
              <a:rPr lang="ru-RU" sz="2200" dirty="0" smtClean="0"/>
              <a:t>дошкольников является </a:t>
            </a:r>
            <a:r>
              <a:rPr lang="ru-RU" sz="2200" dirty="0"/>
              <a:t>театрализованная деятельность, которая способствует проникновению в тонкие детские души красоты и  выразительности  русского языка,  закладывающего  основу  для формирования  навыков  понимания  действий,  из которых складываются духовно-нравственные основы поступков человека и личности.</a:t>
            </a:r>
          </a:p>
          <a:p>
            <a:pPr algn="just"/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108453664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extShape 1"/>
          <p:cNvSpPr txBox="1"/>
          <p:nvPr/>
        </p:nvSpPr>
        <p:spPr>
          <a:xfrm>
            <a:off x="1703512" y="764704"/>
            <a:ext cx="7766640" cy="864096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r>
              <a:rPr lang="ru-RU" sz="4000" dirty="0" smtClean="0"/>
              <a:t> </a:t>
            </a:r>
            <a:endParaRPr lang="ru-RU" sz="4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9" name="TextShape 2"/>
          <p:cNvSpPr txBox="1"/>
          <p:nvPr/>
        </p:nvSpPr>
        <p:spPr>
          <a:xfrm>
            <a:off x="1019201" y="1762766"/>
            <a:ext cx="9408344" cy="4258522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just"/>
            <a:r>
              <a:rPr lang="ru-RU" sz="2000" dirty="0" smtClean="0"/>
              <a:t>	</a:t>
            </a:r>
            <a:endParaRPr lang="ru-RU" sz="2800" dirty="0"/>
          </a:p>
        </p:txBody>
      </p:sp>
      <p:pic>
        <p:nvPicPr>
          <p:cNvPr id="1026" name="Picture 2" descr="https://ds04.infourok.ru/uploads/ex/12e9/00012458-6f4aa44e/img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200456" cy="681812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97735330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ds04.infourok.ru/uploads/ex/03bb/00088f3a-955593c6/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6" y="0"/>
            <a:ext cx="9890328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75819521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extShape 1"/>
          <p:cNvSpPr txBox="1"/>
          <p:nvPr/>
        </p:nvSpPr>
        <p:spPr>
          <a:xfrm>
            <a:off x="1703512" y="764704"/>
            <a:ext cx="7766640" cy="864096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r>
              <a:rPr lang="ru-RU" sz="4000" dirty="0" smtClean="0"/>
              <a:t> </a:t>
            </a:r>
            <a:endParaRPr lang="ru-RU" sz="4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052" name="Picture 4" descr="https://www.metod-kopilka.ru/images/doc/26/20170/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281"/>
            <a:ext cx="9470152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25212888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TextShape 1"/>
          <p:cNvSpPr txBox="1"/>
          <p:nvPr/>
        </p:nvSpPr>
        <p:spPr>
          <a:xfrm>
            <a:off x="677160" y="2055600"/>
            <a:ext cx="8596440" cy="398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just">
              <a:lnSpc>
                <a:spcPct val="100000"/>
              </a:lnSpc>
            </a:pPr>
            <a:r>
              <a:rPr lang="en-US" sz="3600" i="1" strike="noStrike" dirty="0">
                <a:solidFill>
                  <a:srgbClr val="404040"/>
                </a:solidFill>
                <a:latin typeface="Trebuchet MS"/>
              </a:rPr>
              <a:t>С </a:t>
            </a:r>
            <a:r>
              <a:rPr lang="en-US" sz="3600" i="1" strike="noStrike" dirty="0" err="1">
                <a:solidFill>
                  <a:srgbClr val="404040"/>
                </a:solidFill>
                <a:latin typeface="Trebuchet MS"/>
              </a:rPr>
              <a:t>воспитанниками</a:t>
            </a:r>
            <a:r>
              <a:rPr lang="en-US" sz="3600" i="1" strike="noStrike" dirty="0">
                <a:solidFill>
                  <a:srgbClr val="404040"/>
                </a:solidFill>
                <a:latin typeface="Trebuchet MS"/>
              </a:rPr>
              <a:t> </a:t>
            </a:r>
            <a:r>
              <a:rPr lang="en-US" sz="3600" i="1" strike="noStrike" dirty="0" err="1">
                <a:solidFill>
                  <a:srgbClr val="404040"/>
                </a:solidFill>
                <a:latin typeface="Trebuchet MS"/>
              </a:rPr>
              <a:t>проводятся</a:t>
            </a:r>
            <a:r>
              <a:rPr lang="en-US" sz="3600" i="1" strike="noStrike" dirty="0">
                <a:solidFill>
                  <a:srgbClr val="404040"/>
                </a:solidFill>
                <a:latin typeface="Trebuchet MS"/>
              </a:rPr>
              <a:t> </a:t>
            </a:r>
            <a:r>
              <a:rPr lang="en-US" sz="3600" i="1" strike="noStrike" dirty="0" err="1">
                <a:solidFill>
                  <a:srgbClr val="404040"/>
                </a:solidFill>
                <a:latin typeface="Trebuchet MS"/>
              </a:rPr>
              <a:t>предварительные</a:t>
            </a:r>
            <a:r>
              <a:rPr lang="en-US" sz="3600" i="1" strike="noStrike" dirty="0">
                <a:solidFill>
                  <a:srgbClr val="404040"/>
                </a:solidFill>
                <a:latin typeface="Trebuchet MS"/>
              </a:rPr>
              <a:t> </a:t>
            </a:r>
            <a:r>
              <a:rPr lang="en-US" sz="3600" i="1" strike="noStrike" dirty="0" err="1">
                <a:solidFill>
                  <a:srgbClr val="404040"/>
                </a:solidFill>
                <a:latin typeface="Trebuchet MS"/>
              </a:rPr>
              <a:t>беседы</a:t>
            </a:r>
            <a:r>
              <a:rPr lang="en-US" sz="3600" i="1" strike="noStrike" dirty="0">
                <a:solidFill>
                  <a:srgbClr val="404040"/>
                </a:solidFill>
                <a:latin typeface="Trebuchet MS"/>
              </a:rPr>
              <a:t> </a:t>
            </a:r>
            <a:r>
              <a:rPr lang="en-US" sz="3600" i="1" strike="noStrike" dirty="0" err="1">
                <a:solidFill>
                  <a:srgbClr val="404040"/>
                </a:solidFill>
                <a:latin typeface="Trebuchet MS"/>
              </a:rPr>
              <a:t>по</a:t>
            </a:r>
            <a:r>
              <a:rPr lang="en-US" sz="3600" i="1" strike="noStrike" dirty="0">
                <a:solidFill>
                  <a:srgbClr val="404040"/>
                </a:solidFill>
                <a:latin typeface="Trebuchet MS"/>
              </a:rPr>
              <a:t> </a:t>
            </a:r>
            <a:r>
              <a:rPr lang="en-US" sz="3600" i="1" strike="noStrike" dirty="0" err="1">
                <a:solidFill>
                  <a:srgbClr val="404040"/>
                </a:solidFill>
                <a:latin typeface="Trebuchet MS"/>
              </a:rPr>
              <a:t>темам</a:t>
            </a:r>
            <a:r>
              <a:rPr lang="en-US" sz="3600" i="1" strike="noStrike" dirty="0">
                <a:solidFill>
                  <a:srgbClr val="404040"/>
                </a:solidFill>
                <a:latin typeface="Trebuchet MS"/>
              </a:rPr>
              <a:t>: </a:t>
            </a:r>
            <a:endParaRPr dirty="0"/>
          </a:p>
          <a:p>
            <a:pPr algn="just"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  <a:buSzPct val="80000"/>
              <a:buFont typeface="Wingdings 3" charset="2"/>
              <a:buChar char=""/>
            </a:pPr>
            <a:r>
              <a:rPr lang="en-US" sz="3600" strike="noStrike" dirty="0">
                <a:solidFill>
                  <a:srgbClr val="404040"/>
                </a:solidFill>
                <a:latin typeface="Trebuchet MS"/>
              </a:rPr>
              <a:t>«</a:t>
            </a:r>
            <a:r>
              <a:rPr lang="en-US" sz="3600" strike="noStrike" dirty="0" err="1">
                <a:solidFill>
                  <a:srgbClr val="404040"/>
                </a:solidFill>
                <a:latin typeface="Trebuchet MS"/>
              </a:rPr>
              <a:t>Добро</a:t>
            </a:r>
            <a:r>
              <a:rPr lang="en-US" sz="3600" strike="noStrike" dirty="0">
                <a:solidFill>
                  <a:srgbClr val="404040"/>
                </a:solidFill>
                <a:latin typeface="Trebuchet MS"/>
              </a:rPr>
              <a:t> </a:t>
            </a:r>
            <a:r>
              <a:rPr lang="en-US" sz="3600" strike="noStrike" dirty="0" err="1">
                <a:solidFill>
                  <a:srgbClr val="404040"/>
                </a:solidFill>
                <a:latin typeface="Trebuchet MS"/>
              </a:rPr>
              <a:t>побеждает</a:t>
            </a:r>
            <a:r>
              <a:rPr lang="en-US" sz="3600" strike="noStrike" dirty="0">
                <a:solidFill>
                  <a:srgbClr val="404040"/>
                </a:solidFill>
                <a:latin typeface="Trebuchet MS"/>
              </a:rPr>
              <a:t> </a:t>
            </a:r>
            <a:r>
              <a:rPr lang="en-US" sz="3600" strike="noStrike" dirty="0" err="1">
                <a:solidFill>
                  <a:srgbClr val="404040"/>
                </a:solidFill>
                <a:latin typeface="Trebuchet MS"/>
              </a:rPr>
              <a:t>зло</a:t>
            </a:r>
            <a:r>
              <a:rPr lang="en-US" sz="3600" strike="noStrike" dirty="0">
                <a:solidFill>
                  <a:srgbClr val="404040"/>
                </a:solidFill>
                <a:latin typeface="Trebuchet MS"/>
              </a:rPr>
              <a:t>»; </a:t>
            </a:r>
            <a:endParaRPr dirty="0"/>
          </a:p>
          <a:p>
            <a:pPr>
              <a:lnSpc>
                <a:spcPct val="100000"/>
              </a:lnSpc>
              <a:buSzPct val="80000"/>
              <a:buFont typeface="Wingdings 3" charset="2"/>
              <a:buChar char=""/>
            </a:pPr>
            <a:r>
              <a:rPr lang="en-US" sz="3600" strike="noStrike" dirty="0">
                <a:solidFill>
                  <a:srgbClr val="404040"/>
                </a:solidFill>
                <a:latin typeface="Trebuchet MS"/>
              </a:rPr>
              <a:t>«</a:t>
            </a:r>
            <a:r>
              <a:rPr lang="en-US" sz="3600" strike="noStrike" dirty="0" err="1">
                <a:solidFill>
                  <a:srgbClr val="404040"/>
                </a:solidFill>
                <a:latin typeface="Trebuchet MS"/>
              </a:rPr>
              <a:t>Как</a:t>
            </a:r>
            <a:r>
              <a:rPr lang="en-US" sz="3600" strike="noStrike" dirty="0">
                <a:solidFill>
                  <a:srgbClr val="404040"/>
                </a:solidFill>
                <a:latin typeface="Trebuchet MS"/>
              </a:rPr>
              <a:t> </a:t>
            </a:r>
            <a:r>
              <a:rPr lang="en-US" sz="3600" strike="noStrike" dirty="0" err="1">
                <a:solidFill>
                  <a:srgbClr val="404040"/>
                </a:solidFill>
                <a:latin typeface="Trebuchet MS"/>
              </a:rPr>
              <a:t>можно</a:t>
            </a:r>
            <a:r>
              <a:rPr lang="en-US" sz="3600" strike="noStrike" dirty="0">
                <a:solidFill>
                  <a:srgbClr val="404040"/>
                </a:solidFill>
                <a:latin typeface="Trebuchet MS"/>
              </a:rPr>
              <a:t> </a:t>
            </a:r>
            <a:r>
              <a:rPr lang="en-US" sz="3600" strike="noStrike" dirty="0" err="1">
                <a:solidFill>
                  <a:srgbClr val="404040"/>
                </a:solidFill>
                <a:latin typeface="Trebuchet MS"/>
              </a:rPr>
              <a:t>учиться</a:t>
            </a:r>
            <a:r>
              <a:rPr lang="en-US" sz="3600" strike="noStrike" dirty="0">
                <a:solidFill>
                  <a:srgbClr val="404040"/>
                </a:solidFill>
                <a:latin typeface="Trebuchet MS"/>
              </a:rPr>
              <a:t> </a:t>
            </a:r>
            <a:r>
              <a:rPr lang="en-US" sz="3600" strike="noStrike" dirty="0" err="1">
                <a:solidFill>
                  <a:srgbClr val="404040"/>
                </a:solidFill>
                <a:latin typeface="Trebuchet MS"/>
              </a:rPr>
              <a:t>совершать</a:t>
            </a:r>
            <a:r>
              <a:rPr lang="en-US" sz="3600" strike="noStrike" dirty="0">
                <a:solidFill>
                  <a:srgbClr val="404040"/>
                </a:solidFill>
                <a:latin typeface="Trebuchet MS"/>
              </a:rPr>
              <a:t> </a:t>
            </a:r>
            <a:r>
              <a:rPr lang="en-US" sz="3600" strike="noStrike" dirty="0" err="1">
                <a:solidFill>
                  <a:srgbClr val="404040"/>
                </a:solidFill>
                <a:latin typeface="Trebuchet MS"/>
              </a:rPr>
              <a:t>дела</a:t>
            </a:r>
            <a:r>
              <a:rPr lang="en-US" sz="3600" strike="noStrike" dirty="0">
                <a:solidFill>
                  <a:srgbClr val="404040"/>
                </a:solidFill>
                <a:latin typeface="Trebuchet MS"/>
              </a:rPr>
              <a:t> </a:t>
            </a:r>
            <a:r>
              <a:rPr lang="en-US" sz="3600" strike="noStrike" dirty="0" err="1">
                <a:solidFill>
                  <a:srgbClr val="404040"/>
                </a:solidFill>
                <a:latin typeface="Trebuchet MS"/>
              </a:rPr>
              <a:t>милосердия</a:t>
            </a:r>
            <a:r>
              <a:rPr lang="en-US" sz="3600" strike="noStrike" dirty="0">
                <a:solidFill>
                  <a:srgbClr val="404040"/>
                </a:solidFill>
                <a:latin typeface="Trebuchet MS"/>
              </a:rPr>
              <a:t> </a:t>
            </a:r>
            <a:r>
              <a:rPr lang="en-US" sz="3600" strike="noStrike" dirty="0" err="1">
                <a:solidFill>
                  <a:srgbClr val="404040"/>
                </a:solidFill>
                <a:latin typeface="Trebuchet MS"/>
              </a:rPr>
              <a:t>дома</a:t>
            </a:r>
            <a:r>
              <a:rPr lang="en-US" sz="3600" strike="noStrike" dirty="0">
                <a:solidFill>
                  <a:srgbClr val="404040"/>
                </a:solidFill>
                <a:latin typeface="Trebuchet MS"/>
              </a:rPr>
              <a:t> в </a:t>
            </a:r>
            <a:r>
              <a:rPr lang="en-US" sz="3600" strike="noStrike" dirty="0" err="1">
                <a:solidFill>
                  <a:srgbClr val="404040"/>
                </a:solidFill>
                <a:latin typeface="Trebuchet MS"/>
              </a:rPr>
              <a:t>детском</a:t>
            </a:r>
            <a:r>
              <a:rPr lang="en-US" sz="3600" strike="noStrike" dirty="0">
                <a:solidFill>
                  <a:srgbClr val="404040"/>
                </a:solidFill>
                <a:latin typeface="Trebuchet MS"/>
              </a:rPr>
              <a:t> </a:t>
            </a:r>
            <a:r>
              <a:rPr lang="en-US" sz="3600" strike="noStrike" dirty="0" err="1">
                <a:solidFill>
                  <a:srgbClr val="404040"/>
                </a:solidFill>
                <a:latin typeface="Trebuchet MS"/>
              </a:rPr>
              <a:t>саду</a:t>
            </a:r>
            <a:r>
              <a:rPr lang="en-US" sz="3600" strike="noStrike" dirty="0">
                <a:solidFill>
                  <a:srgbClr val="404040"/>
                </a:solidFill>
                <a:latin typeface="Trebuchet MS"/>
              </a:rPr>
              <a:t>»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111" name="CustomShape 2"/>
          <p:cNvSpPr/>
          <p:nvPr/>
        </p:nvSpPr>
        <p:spPr>
          <a:xfrm>
            <a:off x="771120" y="947520"/>
            <a:ext cx="8596440" cy="1107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pPr algn="ctr">
              <a:lnSpc>
                <a:spcPct val="100000"/>
              </a:lnSpc>
            </a:pPr>
            <a:r>
              <a:rPr lang="ru-RU" sz="3600" b="1" strike="noStrike" dirty="0">
                <a:solidFill>
                  <a:srgbClr val="90C226"/>
                </a:solidFill>
                <a:latin typeface="Trebuchet MS"/>
              </a:rPr>
              <a:t>Ввод </a:t>
            </a:r>
            <a:r>
              <a:rPr lang="ru-RU" sz="3600" b="1" strike="noStrike" dirty="0" smtClean="0">
                <a:solidFill>
                  <a:srgbClr val="90C226"/>
                </a:solidFill>
                <a:latin typeface="Trebuchet MS"/>
              </a:rPr>
              <a:t>участников проекта </a:t>
            </a:r>
            <a:r>
              <a:rPr lang="ru-RU" sz="3600" b="1" strike="noStrike" dirty="0">
                <a:solidFill>
                  <a:srgbClr val="90C226"/>
                </a:solidFill>
                <a:latin typeface="Trebuchet MS"/>
              </a:rPr>
              <a:t>в тему: 
</a:t>
            </a:r>
            <a:endParaRPr dirty="0"/>
          </a:p>
        </p:txBody>
      </p:sp>
      <p:pic>
        <p:nvPicPr>
          <p:cNvPr id="112" name="Picture 2"/>
          <p:cNvPicPr/>
          <p:nvPr/>
        </p:nvPicPr>
        <p:blipFill>
          <a:blip r:embed="rId2"/>
          <a:stretch/>
        </p:blipFill>
        <p:spPr>
          <a:xfrm>
            <a:off x="213120" y="27000"/>
            <a:ext cx="4762080" cy="9201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TextShape 1"/>
          <p:cNvSpPr txBox="1"/>
          <p:nvPr/>
        </p:nvSpPr>
        <p:spPr>
          <a:xfrm>
            <a:off x="677160" y="609480"/>
            <a:ext cx="8596440" cy="132048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en-US" sz="3600" b="1" strike="noStrike">
                <a:solidFill>
                  <a:srgbClr val="90C226"/>
                </a:solidFill>
                <a:latin typeface="Trebuchet MS"/>
              </a:rPr>
              <a:t>Форма организации: </a:t>
            </a:r>
            <a:endParaRPr/>
          </a:p>
        </p:txBody>
      </p:sp>
      <p:sp>
        <p:nvSpPr>
          <p:cNvPr id="119" name="TextShape 2"/>
          <p:cNvSpPr txBox="1"/>
          <p:nvPr/>
        </p:nvSpPr>
        <p:spPr>
          <a:xfrm>
            <a:off x="4392360" y="3632040"/>
            <a:ext cx="4881240" cy="69012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800" b="1" strike="noStrike" dirty="0" err="1" smtClean="0">
                <a:solidFill>
                  <a:srgbClr val="404040"/>
                </a:solidFill>
                <a:latin typeface="Trebuchet MS"/>
              </a:rPr>
              <a:t>Театрал</a:t>
            </a:r>
            <a:r>
              <a:rPr lang="ru-RU" sz="3800" b="1" strike="noStrike" dirty="0" err="1" smtClean="0">
                <a:solidFill>
                  <a:srgbClr val="404040"/>
                </a:solidFill>
                <a:latin typeface="Trebuchet MS"/>
              </a:rPr>
              <a:t>изованная</a:t>
            </a:r>
            <a:r>
              <a:rPr lang="ru-RU" sz="3800" b="1" strike="noStrike" dirty="0" smtClean="0">
                <a:solidFill>
                  <a:srgbClr val="404040"/>
                </a:solidFill>
                <a:latin typeface="Trebuchet MS"/>
              </a:rPr>
              <a:t> </a:t>
            </a:r>
            <a:r>
              <a:rPr lang="en-US" sz="3800" b="1" strike="noStrike" dirty="0" smtClean="0">
                <a:solidFill>
                  <a:srgbClr val="404040"/>
                </a:solidFill>
                <a:latin typeface="Trebuchet MS"/>
              </a:rPr>
              <a:t> </a:t>
            </a:r>
            <a:r>
              <a:rPr lang="en-US" sz="3800" b="1" strike="noStrike" dirty="0" err="1">
                <a:solidFill>
                  <a:srgbClr val="404040"/>
                </a:solidFill>
                <a:latin typeface="Trebuchet MS"/>
              </a:rPr>
              <a:t>деятельность</a:t>
            </a:r>
            <a:r>
              <a:rPr lang="en-US" sz="3800" b="1" strike="noStrike" dirty="0">
                <a:solidFill>
                  <a:srgbClr val="404040"/>
                </a:solidFill>
                <a:latin typeface="Trebuchet MS"/>
              </a:rPr>
              <a:t>.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</p:txBody>
      </p:sp>
      <p:pic>
        <p:nvPicPr>
          <p:cNvPr id="120" name="Picture 2"/>
          <p:cNvPicPr/>
          <p:nvPr/>
        </p:nvPicPr>
        <p:blipFill>
          <a:blip r:embed="rId2" cstate="screen"/>
          <a:stretch/>
        </p:blipFill>
        <p:spPr>
          <a:xfrm>
            <a:off x="3261960" y="4989960"/>
            <a:ext cx="1867680" cy="1867680"/>
          </a:xfrm>
          <a:prstGeom prst="rect">
            <a:avLst/>
          </a:prstGeom>
          <a:ln>
            <a:noFill/>
          </a:ln>
        </p:spPr>
      </p:pic>
      <p:pic>
        <p:nvPicPr>
          <p:cNvPr id="121" name="Picture 6"/>
          <p:cNvPicPr/>
          <p:nvPr/>
        </p:nvPicPr>
        <p:blipFill>
          <a:blip r:embed="rId3" cstate="screen"/>
          <a:stretch/>
        </p:blipFill>
        <p:spPr>
          <a:xfrm>
            <a:off x="2626200" y="1695600"/>
            <a:ext cx="1985400" cy="2199240"/>
          </a:xfrm>
          <a:prstGeom prst="rect">
            <a:avLst/>
          </a:prstGeom>
          <a:ln>
            <a:noFill/>
          </a:ln>
        </p:spPr>
      </p:pic>
      <p:pic>
        <p:nvPicPr>
          <p:cNvPr id="122" name="Picture 8"/>
          <p:cNvPicPr/>
          <p:nvPr/>
        </p:nvPicPr>
        <p:blipFill>
          <a:blip r:embed="rId4" cstate="screen"/>
          <a:stretch/>
        </p:blipFill>
        <p:spPr>
          <a:xfrm>
            <a:off x="442080" y="3127320"/>
            <a:ext cx="2665440" cy="25491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TextShape 1"/>
          <p:cNvSpPr txBox="1"/>
          <p:nvPr/>
        </p:nvSpPr>
        <p:spPr>
          <a:xfrm>
            <a:off x="755640" y="1392120"/>
            <a:ext cx="8596440" cy="102240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en-US" sz="3600" b="1" strike="noStrike" dirty="0" err="1">
                <a:solidFill>
                  <a:srgbClr val="90C226"/>
                </a:solidFill>
                <a:latin typeface="Trebuchet MS"/>
              </a:rPr>
              <a:t>Планируемые</a:t>
            </a:r>
            <a:r>
              <a:rPr lang="en-US" sz="3600" b="1" strike="noStrike" dirty="0">
                <a:solidFill>
                  <a:srgbClr val="90C226"/>
                </a:solidFill>
                <a:latin typeface="Trebuchet MS"/>
              </a:rPr>
              <a:t> </a:t>
            </a:r>
            <a:r>
              <a:rPr lang="en-US" sz="3600" b="1" strike="noStrike" dirty="0" err="1">
                <a:solidFill>
                  <a:srgbClr val="90C226"/>
                </a:solidFill>
                <a:latin typeface="Trebuchet MS"/>
              </a:rPr>
              <a:t>результаты</a:t>
            </a:r>
            <a:r>
              <a:rPr lang="en-US" sz="3600" b="1" strike="noStrike" dirty="0">
                <a:solidFill>
                  <a:srgbClr val="90C226"/>
                </a:solidFill>
                <a:latin typeface="Trebuchet MS"/>
              </a:rPr>
              <a:t>:
</a:t>
            </a:r>
            <a:r>
              <a:rPr lang="en-US" sz="3600" strike="noStrike" dirty="0">
                <a:solidFill>
                  <a:srgbClr val="90C226"/>
                </a:solidFill>
                <a:latin typeface="Trebuchet MS"/>
              </a:rPr>
              <a:t>
</a:t>
            </a:r>
            <a:endParaRPr dirty="0"/>
          </a:p>
        </p:txBody>
      </p:sp>
      <p:sp>
        <p:nvSpPr>
          <p:cNvPr id="114" name="TextShape 2"/>
          <p:cNvSpPr txBox="1"/>
          <p:nvPr/>
        </p:nvSpPr>
        <p:spPr>
          <a:xfrm>
            <a:off x="677160" y="2160720"/>
            <a:ext cx="8596440" cy="388044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just">
              <a:lnSpc>
                <a:spcPct val="100000"/>
              </a:lnSpc>
              <a:buSzPct val="80000"/>
              <a:buFont typeface="Wingdings 3" charset="2"/>
              <a:buChar char=""/>
            </a:pPr>
            <a:r>
              <a:rPr lang="en-US" sz="3200" strike="noStrike" dirty="0" err="1">
                <a:solidFill>
                  <a:srgbClr val="404040"/>
                </a:solidFill>
                <a:latin typeface="Trebuchet MS"/>
              </a:rPr>
              <a:t>Способность</a:t>
            </a:r>
            <a:r>
              <a:rPr lang="en-US" sz="3200" strike="noStrike" dirty="0">
                <a:solidFill>
                  <a:srgbClr val="404040"/>
                </a:solidFill>
                <a:latin typeface="Trebuchet MS"/>
              </a:rPr>
              <a:t> </a:t>
            </a:r>
            <a:r>
              <a:rPr lang="en-US" sz="3200" strike="noStrike" dirty="0" err="1">
                <a:solidFill>
                  <a:srgbClr val="404040"/>
                </a:solidFill>
                <a:latin typeface="Trebuchet MS"/>
              </a:rPr>
              <a:t>понять</a:t>
            </a:r>
            <a:r>
              <a:rPr lang="en-US" sz="3200" strike="noStrike" dirty="0">
                <a:solidFill>
                  <a:srgbClr val="404040"/>
                </a:solidFill>
                <a:latin typeface="Trebuchet MS"/>
              </a:rPr>
              <a:t> и </a:t>
            </a:r>
            <a:r>
              <a:rPr lang="en-US" sz="3200" strike="noStrike" dirty="0" err="1">
                <a:solidFill>
                  <a:srgbClr val="404040"/>
                </a:solidFill>
                <a:latin typeface="Trebuchet MS"/>
              </a:rPr>
              <a:t>сопереживать</a:t>
            </a:r>
            <a:r>
              <a:rPr lang="en-US" sz="3200" strike="noStrike" dirty="0">
                <a:solidFill>
                  <a:srgbClr val="404040"/>
                </a:solidFill>
                <a:latin typeface="Trebuchet MS"/>
              </a:rPr>
              <a:t> </a:t>
            </a:r>
            <a:r>
              <a:rPr lang="en-US" sz="3200" strike="noStrike" dirty="0" err="1">
                <a:solidFill>
                  <a:srgbClr val="404040"/>
                </a:solidFill>
                <a:latin typeface="Trebuchet MS"/>
              </a:rPr>
              <a:t>окружающим</a:t>
            </a:r>
            <a:r>
              <a:rPr lang="en-US" sz="3200" strike="noStrike" dirty="0">
                <a:solidFill>
                  <a:srgbClr val="404040"/>
                </a:solidFill>
                <a:latin typeface="Trebuchet MS"/>
              </a:rPr>
              <a:t> </a:t>
            </a:r>
            <a:r>
              <a:rPr lang="en-US" sz="3200" strike="noStrike" dirty="0" err="1">
                <a:solidFill>
                  <a:srgbClr val="404040"/>
                </a:solidFill>
                <a:latin typeface="Trebuchet MS"/>
              </a:rPr>
              <a:t>людям</a:t>
            </a:r>
            <a:r>
              <a:rPr lang="en-US" sz="3200" strike="noStrike" dirty="0">
                <a:solidFill>
                  <a:srgbClr val="404040"/>
                </a:solidFill>
                <a:latin typeface="Trebuchet MS"/>
              </a:rPr>
              <a:t>, </a:t>
            </a:r>
            <a:r>
              <a:rPr lang="en-US" sz="3200" strike="noStrike" dirty="0" err="1">
                <a:solidFill>
                  <a:srgbClr val="404040"/>
                </a:solidFill>
                <a:latin typeface="Trebuchet MS"/>
              </a:rPr>
              <a:t>оказавшимся</a:t>
            </a:r>
            <a:r>
              <a:rPr lang="en-US" sz="3200" strike="noStrike" dirty="0">
                <a:solidFill>
                  <a:srgbClr val="404040"/>
                </a:solidFill>
                <a:latin typeface="Trebuchet MS"/>
              </a:rPr>
              <a:t> в </a:t>
            </a:r>
            <a:r>
              <a:rPr lang="en-US" sz="3200" strike="noStrike" dirty="0" err="1">
                <a:solidFill>
                  <a:srgbClr val="404040"/>
                </a:solidFill>
                <a:latin typeface="Trebuchet MS"/>
              </a:rPr>
              <a:t>трудной</a:t>
            </a:r>
            <a:r>
              <a:rPr lang="en-US" sz="3200" strike="noStrike" dirty="0">
                <a:solidFill>
                  <a:srgbClr val="404040"/>
                </a:solidFill>
                <a:latin typeface="Trebuchet MS"/>
              </a:rPr>
              <a:t> </a:t>
            </a:r>
            <a:r>
              <a:rPr lang="en-US" sz="3200" strike="noStrike" dirty="0" err="1">
                <a:solidFill>
                  <a:srgbClr val="404040"/>
                </a:solidFill>
                <a:latin typeface="Trebuchet MS"/>
              </a:rPr>
              <a:t>ситуации</a:t>
            </a:r>
            <a:r>
              <a:rPr lang="en-US" sz="3200" strike="noStrike" dirty="0">
                <a:solidFill>
                  <a:srgbClr val="404040"/>
                </a:solidFill>
                <a:latin typeface="Trebuchet MS"/>
              </a:rPr>
              <a:t>.</a:t>
            </a:r>
            <a:endParaRPr dirty="0"/>
          </a:p>
          <a:p>
            <a:pPr algn="just">
              <a:lnSpc>
                <a:spcPct val="100000"/>
              </a:lnSpc>
              <a:buSzPct val="80000"/>
              <a:buFont typeface="Wingdings 3" charset="2"/>
              <a:buChar char=""/>
            </a:pPr>
            <a:r>
              <a:rPr lang="en-US" sz="3200" strike="noStrike" dirty="0" err="1">
                <a:solidFill>
                  <a:srgbClr val="404040"/>
                </a:solidFill>
                <a:latin typeface="Trebuchet MS"/>
              </a:rPr>
              <a:t>Способность</a:t>
            </a:r>
            <a:r>
              <a:rPr lang="en-US" sz="3200" strike="noStrike" dirty="0">
                <a:solidFill>
                  <a:srgbClr val="404040"/>
                </a:solidFill>
                <a:latin typeface="Trebuchet MS"/>
              </a:rPr>
              <a:t> </a:t>
            </a:r>
            <a:r>
              <a:rPr lang="en-US" sz="3200" strike="noStrike" dirty="0" err="1">
                <a:solidFill>
                  <a:srgbClr val="404040"/>
                </a:solidFill>
                <a:latin typeface="Trebuchet MS"/>
              </a:rPr>
              <a:t>решать</a:t>
            </a:r>
            <a:r>
              <a:rPr lang="en-US" sz="3200" strike="noStrike" dirty="0">
                <a:solidFill>
                  <a:srgbClr val="404040"/>
                </a:solidFill>
                <a:latin typeface="Trebuchet MS"/>
              </a:rPr>
              <a:t> </a:t>
            </a:r>
            <a:r>
              <a:rPr lang="en-US" sz="3200" strike="noStrike" dirty="0" err="1">
                <a:solidFill>
                  <a:srgbClr val="404040"/>
                </a:solidFill>
                <a:latin typeface="Trebuchet MS"/>
              </a:rPr>
              <a:t>обычные</a:t>
            </a:r>
            <a:r>
              <a:rPr lang="en-US" sz="3200" strike="noStrike" dirty="0">
                <a:solidFill>
                  <a:srgbClr val="404040"/>
                </a:solidFill>
                <a:latin typeface="Trebuchet MS"/>
              </a:rPr>
              <a:t> </a:t>
            </a:r>
            <a:r>
              <a:rPr lang="en-US" sz="3200" strike="noStrike" dirty="0" err="1">
                <a:solidFill>
                  <a:srgbClr val="404040"/>
                </a:solidFill>
                <a:latin typeface="Trebuchet MS"/>
              </a:rPr>
              <a:t>проблемы</a:t>
            </a:r>
            <a:r>
              <a:rPr lang="en-US" sz="3200" strike="noStrike" dirty="0">
                <a:solidFill>
                  <a:srgbClr val="404040"/>
                </a:solidFill>
                <a:latin typeface="Trebuchet MS"/>
              </a:rPr>
              <a:t>, </a:t>
            </a:r>
            <a:r>
              <a:rPr lang="en-US" sz="3200" strike="noStrike" dirty="0" err="1">
                <a:solidFill>
                  <a:srgbClr val="404040"/>
                </a:solidFill>
                <a:latin typeface="Trebuchet MS"/>
              </a:rPr>
              <a:t>задачи</a:t>
            </a:r>
            <a:r>
              <a:rPr lang="en-US" sz="3200" strike="noStrike" dirty="0">
                <a:solidFill>
                  <a:srgbClr val="404040"/>
                </a:solidFill>
                <a:latin typeface="Trebuchet MS"/>
              </a:rPr>
              <a:t> с </a:t>
            </a:r>
            <a:r>
              <a:rPr lang="en-US" sz="3200" strike="noStrike" dirty="0" err="1">
                <a:solidFill>
                  <a:srgbClr val="404040"/>
                </a:solidFill>
                <a:latin typeface="Trebuchet MS"/>
              </a:rPr>
              <a:t>позиции</a:t>
            </a:r>
            <a:r>
              <a:rPr lang="en-US" sz="3200" strike="noStrike" dirty="0">
                <a:solidFill>
                  <a:srgbClr val="404040"/>
                </a:solidFill>
                <a:latin typeface="Trebuchet MS"/>
              </a:rPr>
              <a:t> </a:t>
            </a:r>
            <a:r>
              <a:rPr lang="en-US" sz="3200" strike="noStrike" dirty="0" err="1">
                <a:solidFill>
                  <a:srgbClr val="404040"/>
                </a:solidFill>
                <a:latin typeface="Trebuchet MS"/>
              </a:rPr>
              <a:t>человеколюбия</a:t>
            </a:r>
            <a:r>
              <a:rPr lang="en-US" sz="3200" strike="noStrike" dirty="0">
                <a:solidFill>
                  <a:srgbClr val="404040"/>
                </a:solidFill>
                <a:latin typeface="Trebuchet MS"/>
              </a:rPr>
              <a:t> и </a:t>
            </a:r>
            <a:r>
              <a:rPr lang="en-US" sz="3200" strike="noStrike" dirty="0" err="1">
                <a:solidFill>
                  <a:srgbClr val="404040"/>
                </a:solidFill>
                <a:latin typeface="Trebuchet MS"/>
              </a:rPr>
              <a:t>сопереживания</a:t>
            </a:r>
            <a:r>
              <a:rPr lang="en-US" sz="3200" strike="noStrike" dirty="0">
                <a:solidFill>
                  <a:srgbClr val="404040"/>
                </a:solidFill>
                <a:latin typeface="Trebuchet MS"/>
              </a:rPr>
              <a:t>.</a:t>
            </a:r>
            <a:endParaRPr dirty="0"/>
          </a:p>
          <a:p>
            <a:pPr algn="just">
              <a:lnSpc>
                <a:spcPct val="100000"/>
              </a:lnSpc>
              <a:buSzPct val="80000"/>
              <a:buFont typeface="Wingdings 3" charset="2"/>
              <a:buChar char=""/>
            </a:pPr>
            <a:r>
              <a:rPr lang="en-US" sz="3200" strike="noStrike" dirty="0" err="1">
                <a:solidFill>
                  <a:srgbClr val="404040"/>
                </a:solidFill>
                <a:latin typeface="Trebuchet MS"/>
              </a:rPr>
              <a:t>Готовность</a:t>
            </a:r>
            <a:r>
              <a:rPr lang="en-US" sz="3200" strike="noStrike" dirty="0">
                <a:solidFill>
                  <a:srgbClr val="404040"/>
                </a:solidFill>
                <a:latin typeface="Trebuchet MS"/>
              </a:rPr>
              <a:t> к </a:t>
            </a:r>
            <a:r>
              <a:rPr lang="en-US" sz="3200" strike="noStrike" dirty="0" err="1">
                <a:solidFill>
                  <a:srgbClr val="404040"/>
                </a:solidFill>
                <a:latin typeface="Trebuchet MS"/>
              </a:rPr>
              <a:t>взаимодействию</a:t>
            </a:r>
            <a:r>
              <a:rPr lang="en-US" sz="3200" strike="noStrike" dirty="0">
                <a:solidFill>
                  <a:srgbClr val="404040"/>
                </a:solidFill>
                <a:latin typeface="Trebuchet MS"/>
              </a:rPr>
              <a:t> в </a:t>
            </a:r>
            <a:r>
              <a:rPr lang="en-US" sz="3200" strike="noStrike" dirty="0" err="1">
                <a:solidFill>
                  <a:srgbClr val="404040"/>
                </a:solidFill>
                <a:latin typeface="Trebuchet MS"/>
              </a:rPr>
              <a:t>различных</a:t>
            </a:r>
            <a:r>
              <a:rPr lang="en-US" sz="3200" strike="noStrike" dirty="0">
                <a:solidFill>
                  <a:srgbClr val="404040"/>
                </a:solidFill>
                <a:latin typeface="Trebuchet MS"/>
              </a:rPr>
              <a:t> </a:t>
            </a:r>
            <a:r>
              <a:rPr lang="en-US" sz="3200" strike="noStrike" dirty="0" err="1">
                <a:solidFill>
                  <a:srgbClr val="404040"/>
                </a:solidFill>
                <a:latin typeface="Trebuchet MS"/>
              </a:rPr>
              <a:t>ситуациях</a:t>
            </a:r>
            <a:r>
              <a:rPr lang="en-US" sz="3200" strike="noStrike" dirty="0">
                <a:solidFill>
                  <a:srgbClr val="404040"/>
                </a:solidFill>
                <a:latin typeface="Trebuchet MS"/>
              </a:rPr>
              <a:t>.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</p:txBody>
      </p:sp>
      <p:pic>
        <p:nvPicPr>
          <p:cNvPr id="115" name="Picture 2"/>
          <p:cNvPicPr/>
          <p:nvPr/>
        </p:nvPicPr>
        <p:blipFill>
          <a:blip r:embed="rId2"/>
          <a:stretch/>
        </p:blipFill>
        <p:spPr>
          <a:xfrm>
            <a:off x="233640" y="0"/>
            <a:ext cx="2857320" cy="14749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TextShape 1"/>
          <p:cNvSpPr txBox="1"/>
          <p:nvPr/>
        </p:nvSpPr>
        <p:spPr>
          <a:xfrm>
            <a:off x="677160" y="609480"/>
            <a:ext cx="8596440" cy="10389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en-US" sz="3600" b="1" strike="noStrike" dirty="0" smtClean="0">
                <a:solidFill>
                  <a:srgbClr val="90C226"/>
                </a:solidFill>
                <a:latin typeface="Trebuchet MS"/>
              </a:rPr>
              <a:t>«</a:t>
            </a:r>
            <a:r>
              <a:rPr lang="en-US" sz="3600" b="1" strike="noStrike" dirty="0" err="1">
                <a:solidFill>
                  <a:srgbClr val="90C226"/>
                </a:solidFill>
                <a:latin typeface="Trebuchet MS"/>
              </a:rPr>
              <a:t>Сказка</a:t>
            </a:r>
            <a:r>
              <a:rPr lang="en-US" sz="3600" b="1" strike="noStrike" dirty="0">
                <a:solidFill>
                  <a:srgbClr val="90C226"/>
                </a:solidFill>
                <a:latin typeface="Trebuchet MS"/>
              </a:rPr>
              <a:t> о </a:t>
            </a:r>
            <a:r>
              <a:rPr lang="en-US" sz="3600" b="1" strike="noStrike" dirty="0" err="1">
                <a:solidFill>
                  <a:srgbClr val="90C226"/>
                </a:solidFill>
                <a:latin typeface="Trebuchet MS"/>
              </a:rPr>
              <a:t>доброте</a:t>
            </a:r>
            <a:r>
              <a:rPr lang="en-US" sz="3600" b="1" strike="noStrike" dirty="0">
                <a:solidFill>
                  <a:srgbClr val="90C226"/>
                </a:solidFill>
                <a:latin typeface="Trebuchet MS"/>
              </a:rPr>
              <a:t>»</a:t>
            </a:r>
            <a:r>
              <a:rPr lang="en-US" sz="3600" strike="noStrike" dirty="0">
                <a:solidFill>
                  <a:srgbClr val="90C226"/>
                </a:solidFill>
                <a:latin typeface="Trebuchet MS"/>
              </a:rPr>
              <a:t>
</a:t>
            </a:r>
            <a:endParaRPr dirty="0"/>
          </a:p>
        </p:txBody>
      </p:sp>
      <p:sp>
        <p:nvSpPr>
          <p:cNvPr id="117" name="TextShape 2"/>
          <p:cNvSpPr txBox="1"/>
          <p:nvPr/>
        </p:nvSpPr>
        <p:spPr>
          <a:xfrm>
            <a:off x="677160" y="1914840"/>
            <a:ext cx="8596440" cy="412632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just">
              <a:lnSpc>
                <a:spcPct val="100000"/>
              </a:lnSpc>
            </a:pPr>
            <a:r>
              <a:rPr lang="en-US" b="1" i="1" strike="noStrike" dirty="0" err="1">
                <a:solidFill>
                  <a:srgbClr val="404040"/>
                </a:solidFill>
                <a:latin typeface="Trebuchet MS"/>
              </a:rPr>
              <a:t>Цель</a:t>
            </a:r>
            <a:r>
              <a:rPr lang="en-US" b="1" i="1" strike="noStrike" dirty="0">
                <a:solidFill>
                  <a:srgbClr val="404040"/>
                </a:solidFill>
                <a:latin typeface="Trebuchet MS"/>
              </a:rPr>
              <a:t>: </a:t>
            </a:r>
            <a:r>
              <a:rPr lang="en-US" i="1" strike="noStrike" dirty="0" err="1">
                <a:solidFill>
                  <a:srgbClr val="404040"/>
                </a:solidFill>
                <a:latin typeface="Trebuchet MS"/>
              </a:rPr>
              <a:t>Познакомить</a:t>
            </a:r>
            <a:r>
              <a:rPr lang="en-US" i="1" strike="noStrike" dirty="0">
                <a:solidFill>
                  <a:srgbClr val="404040"/>
                </a:solidFill>
                <a:latin typeface="Trebuchet MS"/>
              </a:rPr>
              <a:t> с</a:t>
            </a:r>
            <a:r>
              <a:rPr lang="en-US" b="1" i="1" strike="noStrike" dirty="0">
                <a:solidFill>
                  <a:srgbClr val="404040"/>
                </a:solidFill>
                <a:latin typeface="Trebuchet MS"/>
              </a:rPr>
              <a:t> </a:t>
            </a:r>
            <a:r>
              <a:rPr lang="en-US" i="1" strike="noStrike" dirty="0" err="1">
                <a:solidFill>
                  <a:srgbClr val="404040"/>
                </a:solidFill>
                <a:latin typeface="Trebuchet MS"/>
              </a:rPr>
              <a:t>термином</a:t>
            </a:r>
            <a:r>
              <a:rPr lang="en-US" i="1" strike="noStrike" dirty="0">
                <a:solidFill>
                  <a:srgbClr val="404040"/>
                </a:solidFill>
                <a:latin typeface="Trebuchet MS"/>
              </a:rPr>
              <a:t> – </a:t>
            </a:r>
            <a:r>
              <a:rPr lang="en-US" i="1" strike="noStrike" dirty="0" err="1">
                <a:solidFill>
                  <a:srgbClr val="404040"/>
                </a:solidFill>
                <a:latin typeface="Trebuchet MS"/>
              </a:rPr>
              <a:t>благотворительность</a:t>
            </a:r>
            <a:r>
              <a:rPr lang="en-US" i="1" strike="noStrike" dirty="0">
                <a:solidFill>
                  <a:srgbClr val="404040"/>
                </a:solidFill>
                <a:latin typeface="Trebuchet MS"/>
              </a:rPr>
              <a:t>, </a:t>
            </a:r>
            <a:r>
              <a:rPr lang="en-US" i="1" strike="noStrike" dirty="0" err="1">
                <a:solidFill>
                  <a:srgbClr val="404040"/>
                </a:solidFill>
                <a:latin typeface="Trebuchet MS"/>
              </a:rPr>
              <a:t>научить</a:t>
            </a:r>
            <a:r>
              <a:rPr lang="en-US" i="1" strike="noStrike" dirty="0">
                <a:solidFill>
                  <a:srgbClr val="404040"/>
                </a:solidFill>
                <a:latin typeface="Trebuchet MS"/>
              </a:rPr>
              <a:t> </a:t>
            </a:r>
            <a:r>
              <a:rPr lang="en-US" i="1" strike="noStrike" dirty="0" err="1">
                <a:solidFill>
                  <a:srgbClr val="404040"/>
                </a:solidFill>
                <a:latin typeface="Trebuchet MS"/>
              </a:rPr>
              <a:t>воспитанников</a:t>
            </a:r>
            <a:r>
              <a:rPr lang="en-US" i="1" strike="noStrike" dirty="0">
                <a:solidFill>
                  <a:srgbClr val="404040"/>
                </a:solidFill>
                <a:latin typeface="Trebuchet MS"/>
              </a:rPr>
              <a:t> </a:t>
            </a:r>
            <a:r>
              <a:rPr lang="en-US" i="1" strike="noStrike" dirty="0" err="1">
                <a:solidFill>
                  <a:srgbClr val="404040"/>
                </a:solidFill>
                <a:latin typeface="Trebuchet MS"/>
              </a:rPr>
              <a:t>говорить</a:t>
            </a:r>
            <a:r>
              <a:rPr lang="en-US" i="1" strike="noStrike" dirty="0">
                <a:solidFill>
                  <a:srgbClr val="404040"/>
                </a:solidFill>
                <a:latin typeface="Trebuchet MS"/>
              </a:rPr>
              <a:t> о </a:t>
            </a:r>
            <a:r>
              <a:rPr lang="en-US" i="1" strike="noStrike" dirty="0" err="1">
                <a:solidFill>
                  <a:srgbClr val="404040"/>
                </a:solidFill>
                <a:latin typeface="Trebuchet MS"/>
              </a:rPr>
              <a:t>своих</a:t>
            </a:r>
            <a:r>
              <a:rPr lang="en-US" i="1" strike="noStrike" dirty="0">
                <a:solidFill>
                  <a:srgbClr val="404040"/>
                </a:solidFill>
                <a:latin typeface="Trebuchet MS"/>
              </a:rPr>
              <a:t> </a:t>
            </a:r>
            <a:r>
              <a:rPr lang="en-US" i="1" strike="noStrike" dirty="0" err="1">
                <a:solidFill>
                  <a:srgbClr val="404040"/>
                </a:solidFill>
                <a:latin typeface="Trebuchet MS"/>
              </a:rPr>
              <a:t>добрых</a:t>
            </a:r>
            <a:r>
              <a:rPr lang="en-US" i="1" strike="noStrike" dirty="0">
                <a:solidFill>
                  <a:srgbClr val="404040"/>
                </a:solidFill>
                <a:latin typeface="Trebuchet MS"/>
              </a:rPr>
              <a:t> </a:t>
            </a:r>
            <a:r>
              <a:rPr lang="en-US" i="1" strike="noStrike" dirty="0" err="1">
                <a:solidFill>
                  <a:srgbClr val="404040"/>
                </a:solidFill>
                <a:latin typeface="Trebuchet MS"/>
              </a:rPr>
              <a:t>делах</a:t>
            </a:r>
            <a:r>
              <a:rPr lang="en-US" i="1" strike="noStrike" dirty="0">
                <a:solidFill>
                  <a:srgbClr val="404040"/>
                </a:solidFill>
                <a:latin typeface="Trebuchet MS"/>
              </a:rPr>
              <a:t> </a:t>
            </a:r>
            <a:r>
              <a:rPr lang="en-US" i="1" strike="noStrike" dirty="0" err="1">
                <a:solidFill>
                  <a:srgbClr val="404040"/>
                </a:solidFill>
                <a:latin typeface="Trebuchet MS"/>
              </a:rPr>
              <a:t>открыто</a:t>
            </a:r>
            <a:r>
              <a:rPr lang="en-US" i="1" strike="noStrike" dirty="0">
                <a:solidFill>
                  <a:srgbClr val="404040"/>
                </a:solidFill>
                <a:latin typeface="Trebuchet MS"/>
              </a:rPr>
              <a:t> и </a:t>
            </a:r>
            <a:r>
              <a:rPr lang="en-US" i="1" strike="noStrike" dirty="0" err="1">
                <a:solidFill>
                  <a:srgbClr val="404040"/>
                </a:solidFill>
                <a:latin typeface="Trebuchet MS"/>
              </a:rPr>
              <a:t>смело</a:t>
            </a:r>
            <a:r>
              <a:rPr lang="en-US" i="1" strike="noStrike" dirty="0">
                <a:solidFill>
                  <a:srgbClr val="404040"/>
                </a:solidFill>
                <a:latin typeface="Trebuchet MS"/>
              </a:rPr>
              <a:t>, </a:t>
            </a:r>
            <a:r>
              <a:rPr lang="en-US" i="1" strike="noStrike" dirty="0" err="1">
                <a:solidFill>
                  <a:srgbClr val="404040"/>
                </a:solidFill>
                <a:latin typeface="Trebuchet MS"/>
              </a:rPr>
              <a:t>продолжать</a:t>
            </a:r>
            <a:r>
              <a:rPr lang="en-US" i="1" strike="noStrike" dirty="0">
                <a:solidFill>
                  <a:srgbClr val="404040"/>
                </a:solidFill>
                <a:latin typeface="Trebuchet MS"/>
              </a:rPr>
              <a:t> </a:t>
            </a:r>
            <a:r>
              <a:rPr lang="en-US" i="1" strike="noStrike" dirty="0" err="1">
                <a:solidFill>
                  <a:srgbClr val="404040"/>
                </a:solidFill>
                <a:latin typeface="Trebuchet MS"/>
              </a:rPr>
              <a:t>развивать</a:t>
            </a:r>
            <a:r>
              <a:rPr lang="en-US" i="1" strike="noStrike" dirty="0">
                <a:solidFill>
                  <a:srgbClr val="404040"/>
                </a:solidFill>
                <a:latin typeface="Trebuchet MS"/>
              </a:rPr>
              <a:t> </a:t>
            </a:r>
            <a:r>
              <a:rPr lang="en-US" i="1" strike="noStrike" dirty="0" err="1">
                <a:solidFill>
                  <a:srgbClr val="404040"/>
                </a:solidFill>
                <a:latin typeface="Trebuchet MS"/>
              </a:rPr>
              <a:t>эмоциональную</a:t>
            </a:r>
            <a:r>
              <a:rPr lang="en-US" i="1" strike="noStrike" dirty="0">
                <a:solidFill>
                  <a:srgbClr val="404040"/>
                </a:solidFill>
                <a:latin typeface="Trebuchet MS"/>
              </a:rPr>
              <a:t> </a:t>
            </a:r>
            <a:r>
              <a:rPr lang="en-US" i="1" strike="noStrike" dirty="0" err="1">
                <a:solidFill>
                  <a:srgbClr val="404040"/>
                </a:solidFill>
                <a:latin typeface="Trebuchet MS"/>
              </a:rPr>
              <a:t>сферу</a:t>
            </a:r>
            <a:r>
              <a:rPr lang="en-US" i="1" strike="noStrike" dirty="0">
                <a:solidFill>
                  <a:srgbClr val="404040"/>
                </a:solidFill>
                <a:latin typeface="Trebuchet MS"/>
              </a:rPr>
              <a:t> </a:t>
            </a:r>
            <a:r>
              <a:rPr lang="en-US" i="1" strike="noStrike" dirty="0" err="1">
                <a:solidFill>
                  <a:srgbClr val="404040"/>
                </a:solidFill>
                <a:latin typeface="Trebuchet MS"/>
              </a:rPr>
              <a:t>воспитанников</a:t>
            </a:r>
            <a:r>
              <a:rPr lang="en-US" i="1" strike="noStrike" dirty="0">
                <a:solidFill>
                  <a:srgbClr val="404040"/>
                </a:solidFill>
                <a:latin typeface="Trebuchet MS"/>
              </a:rPr>
              <a:t>.</a:t>
            </a:r>
            <a:r>
              <a:rPr lang="en-US" b="1" i="1" strike="noStrike" dirty="0">
                <a:solidFill>
                  <a:srgbClr val="404040"/>
                </a:solidFill>
                <a:latin typeface="Trebuchet MS"/>
              </a:rPr>
              <a:t>  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 algn="just">
              <a:lnSpc>
                <a:spcPct val="100000"/>
              </a:lnSpc>
            </a:pPr>
            <a:r>
              <a:rPr lang="en-US" b="1" i="1" strike="noStrike" dirty="0" err="1">
                <a:solidFill>
                  <a:srgbClr val="404040"/>
                </a:solidFill>
                <a:latin typeface="Trebuchet MS"/>
              </a:rPr>
              <a:t>Задачи</a:t>
            </a:r>
            <a:r>
              <a:rPr lang="en-US" b="1" i="1" strike="noStrike" dirty="0">
                <a:solidFill>
                  <a:srgbClr val="404040"/>
                </a:solidFill>
                <a:latin typeface="Trebuchet MS"/>
              </a:rPr>
              <a:t>: </a:t>
            </a:r>
            <a:r>
              <a:rPr lang="en-US" i="1" strike="noStrike" dirty="0" err="1">
                <a:solidFill>
                  <a:srgbClr val="404040"/>
                </a:solidFill>
                <a:latin typeface="Trebuchet MS"/>
              </a:rPr>
              <a:t>Закрепить</a:t>
            </a:r>
            <a:r>
              <a:rPr lang="en-US" i="1" strike="noStrike" dirty="0">
                <a:solidFill>
                  <a:srgbClr val="404040"/>
                </a:solidFill>
                <a:latin typeface="Trebuchet MS"/>
              </a:rPr>
              <a:t> </a:t>
            </a:r>
            <a:r>
              <a:rPr lang="en-US" i="1" strike="noStrike" dirty="0" err="1">
                <a:solidFill>
                  <a:srgbClr val="404040"/>
                </a:solidFill>
                <a:latin typeface="Trebuchet MS"/>
              </a:rPr>
              <a:t>знания</a:t>
            </a:r>
            <a:r>
              <a:rPr lang="en-US" i="1" strike="noStrike" dirty="0">
                <a:solidFill>
                  <a:srgbClr val="404040"/>
                </a:solidFill>
                <a:latin typeface="Trebuchet MS"/>
              </a:rPr>
              <a:t> о </a:t>
            </a:r>
            <a:r>
              <a:rPr lang="en-US" i="1" strike="noStrike" dirty="0" err="1">
                <a:solidFill>
                  <a:srgbClr val="404040"/>
                </a:solidFill>
                <a:latin typeface="Trebuchet MS"/>
              </a:rPr>
              <a:t>чувствах</a:t>
            </a:r>
            <a:r>
              <a:rPr lang="en-US" i="1" strike="noStrike" dirty="0">
                <a:solidFill>
                  <a:srgbClr val="404040"/>
                </a:solidFill>
                <a:latin typeface="Trebuchet MS"/>
              </a:rPr>
              <a:t>, </a:t>
            </a:r>
            <a:r>
              <a:rPr lang="en-US" i="1" strike="noStrike" dirty="0" err="1">
                <a:solidFill>
                  <a:srgbClr val="404040"/>
                </a:solidFill>
                <a:latin typeface="Trebuchet MS"/>
              </a:rPr>
              <a:t>настроении</a:t>
            </a:r>
            <a:r>
              <a:rPr lang="en-US" i="1" strike="noStrike" dirty="0">
                <a:solidFill>
                  <a:srgbClr val="404040"/>
                </a:solidFill>
                <a:latin typeface="Trebuchet MS"/>
              </a:rPr>
              <a:t> и </a:t>
            </a:r>
            <a:r>
              <a:rPr lang="en-US" i="1" strike="noStrike" dirty="0" err="1">
                <a:solidFill>
                  <a:srgbClr val="404040"/>
                </a:solidFill>
                <a:latin typeface="Trebuchet MS"/>
              </a:rPr>
              <a:t>эмоциях</a:t>
            </a:r>
            <a:r>
              <a:rPr lang="en-US" i="1" strike="noStrike" dirty="0">
                <a:solidFill>
                  <a:srgbClr val="404040"/>
                </a:solidFill>
                <a:latin typeface="Trebuchet MS"/>
              </a:rPr>
              <a:t>.                                                      -</a:t>
            </a:r>
            <a:r>
              <a:rPr lang="en-US" i="1" strike="noStrike" dirty="0" err="1">
                <a:solidFill>
                  <a:srgbClr val="404040"/>
                </a:solidFill>
                <a:latin typeface="Trebuchet MS"/>
              </a:rPr>
              <a:t>Способствовать</a:t>
            </a:r>
            <a:r>
              <a:rPr lang="en-US" i="1" strike="noStrike" dirty="0">
                <a:solidFill>
                  <a:srgbClr val="404040"/>
                </a:solidFill>
                <a:latin typeface="Trebuchet MS"/>
              </a:rPr>
              <a:t> </a:t>
            </a:r>
            <a:r>
              <a:rPr lang="en-US" i="1" strike="noStrike" dirty="0" err="1">
                <a:solidFill>
                  <a:srgbClr val="404040"/>
                </a:solidFill>
                <a:latin typeface="Trebuchet MS"/>
              </a:rPr>
              <a:t>принятию</a:t>
            </a:r>
            <a:r>
              <a:rPr lang="en-US" i="1" strike="noStrike" dirty="0">
                <a:solidFill>
                  <a:srgbClr val="404040"/>
                </a:solidFill>
                <a:latin typeface="Trebuchet MS"/>
              </a:rPr>
              <a:t> </a:t>
            </a:r>
            <a:r>
              <a:rPr lang="en-US" i="1" strike="noStrike" dirty="0" err="1">
                <a:solidFill>
                  <a:srgbClr val="404040"/>
                </a:solidFill>
                <a:latin typeface="Trebuchet MS"/>
              </a:rPr>
              <a:t>любого</a:t>
            </a:r>
            <a:r>
              <a:rPr lang="en-US" i="1" strike="noStrike" dirty="0">
                <a:solidFill>
                  <a:srgbClr val="404040"/>
                </a:solidFill>
                <a:latin typeface="Trebuchet MS"/>
              </a:rPr>
              <a:t> </a:t>
            </a:r>
            <a:r>
              <a:rPr lang="en-US" i="1" strike="noStrike" dirty="0" err="1">
                <a:solidFill>
                  <a:srgbClr val="404040"/>
                </a:solidFill>
                <a:latin typeface="Trebuchet MS"/>
              </a:rPr>
              <a:t>эмоционального</a:t>
            </a:r>
            <a:r>
              <a:rPr lang="en-US" i="1" strike="noStrike" dirty="0">
                <a:solidFill>
                  <a:srgbClr val="404040"/>
                </a:solidFill>
                <a:latin typeface="Trebuchet MS"/>
              </a:rPr>
              <a:t> </a:t>
            </a:r>
            <a:r>
              <a:rPr lang="en-US" i="1" strike="noStrike" dirty="0" err="1">
                <a:solidFill>
                  <a:srgbClr val="404040"/>
                </a:solidFill>
                <a:latin typeface="Trebuchet MS"/>
              </a:rPr>
              <a:t>переживания</a:t>
            </a:r>
            <a:r>
              <a:rPr lang="en-US" i="1" strike="noStrike" dirty="0">
                <a:solidFill>
                  <a:srgbClr val="404040"/>
                </a:solidFill>
                <a:latin typeface="Trebuchet MS"/>
              </a:rPr>
              <a:t>.   </a:t>
            </a:r>
            <a:r>
              <a:rPr lang="en-US" strike="noStrike" dirty="0">
                <a:solidFill>
                  <a:srgbClr val="404040"/>
                </a:solidFill>
                <a:latin typeface="Trebuchet MS"/>
              </a:rPr>
              <a:t>        </a:t>
            </a:r>
            <a:endParaRPr dirty="0"/>
          </a:p>
          <a:p>
            <a:pPr>
              <a:lnSpc>
                <a:spcPct val="100000"/>
              </a:lnSpc>
              <a:buSzPct val="80000"/>
              <a:buFont typeface="Wingdings 3" charset="2"/>
              <a:buChar char=""/>
            </a:pPr>
            <a:r>
              <a:rPr lang="en-US" strike="noStrike" dirty="0">
                <a:solidFill>
                  <a:srgbClr val="404040"/>
                </a:solidFill>
                <a:latin typeface="Trebuchet MS"/>
              </a:rPr>
              <a:t>-</a:t>
            </a:r>
            <a:r>
              <a:rPr lang="en-US" strike="noStrike" dirty="0" err="1">
                <a:solidFill>
                  <a:srgbClr val="404040"/>
                </a:solidFill>
                <a:latin typeface="Trebuchet MS"/>
              </a:rPr>
              <a:t>Развивать</a:t>
            </a:r>
            <a:r>
              <a:rPr lang="en-US" strike="noStrike" dirty="0">
                <a:solidFill>
                  <a:srgbClr val="404040"/>
                </a:solidFill>
                <a:latin typeface="Trebuchet MS"/>
              </a:rPr>
              <a:t> </a:t>
            </a:r>
            <a:r>
              <a:rPr lang="en-US" strike="noStrike" dirty="0" err="1">
                <a:solidFill>
                  <a:srgbClr val="404040"/>
                </a:solidFill>
                <a:latin typeface="Trebuchet MS"/>
              </a:rPr>
              <a:t>умение</a:t>
            </a:r>
            <a:r>
              <a:rPr lang="en-US" strike="noStrike" dirty="0">
                <a:solidFill>
                  <a:srgbClr val="404040"/>
                </a:solidFill>
                <a:latin typeface="Trebuchet MS"/>
              </a:rPr>
              <a:t> </a:t>
            </a:r>
            <a:r>
              <a:rPr lang="en-US" strike="noStrike" dirty="0" err="1">
                <a:solidFill>
                  <a:srgbClr val="404040"/>
                </a:solidFill>
                <a:latin typeface="Trebuchet MS"/>
              </a:rPr>
              <a:t>понимать</a:t>
            </a:r>
            <a:r>
              <a:rPr lang="en-US" strike="noStrike" dirty="0">
                <a:solidFill>
                  <a:srgbClr val="404040"/>
                </a:solidFill>
                <a:latin typeface="Trebuchet MS"/>
              </a:rPr>
              <a:t> </a:t>
            </a:r>
            <a:r>
              <a:rPr lang="en-US" strike="noStrike" dirty="0" err="1">
                <a:solidFill>
                  <a:srgbClr val="404040"/>
                </a:solidFill>
                <a:latin typeface="Trebuchet MS"/>
              </a:rPr>
              <a:t>эмоциональное</a:t>
            </a:r>
            <a:r>
              <a:rPr lang="en-US" strike="noStrike" dirty="0">
                <a:solidFill>
                  <a:srgbClr val="404040"/>
                </a:solidFill>
                <a:latin typeface="Trebuchet MS"/>
              </a:rPr>
              <a:t> </a:t>
            </a:r>
            <a:r>
              <a:rPr lang="en-US" strike="noStrike" dirty="0" err="1">
                <a:solidFill>
                  <a:srgbClr val="404040"/>
                </a:solidFill>
                <a:latin typeface="Trebuchet MS"/>
              </a:rPr>
              <a:t>состояние</a:t>
            </a:r>
            <a:r>
              <a:rPr lang="en-US" strike="noStrike" dirty="0">
                <a:solidFill>
                  <a:srgbClr val="404040"/>
                </a:solidFill>
                <a:latin typeface="Trebuchet MS"/>
              </a:rPr>
              <a:t> </a:t>
            </a:r>
            <a:r>
              <a:rPr lang="en-US" strike="noStrike" dirty="0" err="1">
                <a:solidFill>
                  <a:srgbClr val="404040"/>
                </a:solidFill>
                <a:latin typeface="Trebuchet MS"/>
              </a:rPr>
              <a:t>других</a:t>
            </a:r>
            <a:r>
              <a:rPr lang="en-US" strike="noStrike" dirty="0">
                <a:solidFill>
                  <a:srgbClr val="404040"/>
                </a:solidFill>
                <a:latin typeface="Trebuchet MS"/>
              </a:rPr>
              <a:t> .</a:t>
            </a:r>
            <a:endParaRPr dirty="0"/>
          </a:p>
          <a:p>
            <a:pPr>
              <a:lnSpc>
                <a:spcPct val="100000"/>
              </a:lnSpc>
              <a:buSzPct val="80000"/>
              <a:buFont typeface="Wingdings 3" charset="2"/>
              <a:buChar char=""/>
            </a:pPr>
            <a:r>
              <a:rPr lang="en-US" strike="noStrike" dirty="0">
                <a:solidFill>
                  <a:srgbClr val="404040"/>
                </a:solidFill>
                <a:latin typeface="Trebuchet MS"/>
              </a:rPr>
              <a:t>- </a:t>
            </a:r>
            <a:r>
              <a:rPr lang="en-US" strike="noStrike" dirty="0" err="1">
                <a:solidFill>
                  <a:srgbClr val="404040"/>
                </a:solidFill>
                <a:latin typeface="Trebuchet MS"/>
              </a:rPr>
              <a:t>Развивать</a:t>
            </a:r>
            <a:r>
              <a:rPr lang="en-US" strike="noStrike" dirty="0">
                <a:solidFill>
                  <a:srgbClr val="404040"/>
                </a:solidFill>
                <a:latin typeface="Trebuchet MS"/>
              </a:rPr>
              <a:t>  </a:t>
            </a:r>
            <a:r>
              <a:rPr lang="en-US" strike="noStrike" dirty="0" err="1">
                <a:solidFill>
                  <a:srgbClr val="404040"/>
                </a:solidFill>
                <a:latin typeface="Trebuchet MS"/>
              </a:rPr>
              <a:t>умение</a:t>
            </a:r>
            <a:r>
              <a:rPr lang="en-US" strike="noStrike" dirty="0">
                <a:solidFill>
                  <a:srgbClr val="404040"/>
                </a:solidFill>
                <a:latin typeface="Trebuchet MS"/>
              </a:rPr>
              <a:t> </a:t>
            </a:r>
            <a:r>
              <a:rPr lang="en-US" strike="noStrike" dirty="0" err="1">
                <a:solidFill>
                  <a:srgbClr val="404040"/>
                </a:solidFill>
                <a:latin typeface="Trebuchet MS"/>
              </a:rPr>
              <a:t>сочувствовать</a:t>
            </a:r>
            <a:r>
              <a:rPr lang="en-US" strike="noStrike" dirty="0">
                <a:solidFill>
                  <a:srgbClr val="404040"/>
                </a:solidFill>
                <a:latin typeface="Trebuchet MS"/>
              </a:rPr>
              <a:t> и </a:t>
            </a:r>
            <a:r>
              <a:rPr lang="en-US" strike="noStrike" dirty="0" err="1">
                <a:solidFill>
                  <a:srgbClr val="404040"/>
                </a:solidFill>
                <a:latin typeface="Trebuchet MS"/>
              </a:rPr>
              <a:t>сопереживать</a:t>
            </a:r>
            <a:r>
              <a:rPr lang="en-US" strike="noStrike" dirty="0">
                <a:solidFill>
                  <a:srgbClr val="404040"/>
                </a:solidFill>
                <a:latin typeface="Trebuchet MS"/>
              </a:rPr>
              <a:t>                                                           </a:t>
            </a:r>
            <a:endParaRPr dirty="0"/>
          </a:p>
          <a:p>
            <a:pPr>
              <a:lnSpc>
                <a:spcPct val="100000"/>
              </a:lnSpc>
              <a:buSzPct val="80000"/>
              <a:buFont typeface="Wingdings 3" charset="2"/>
              <a:buChar char=""/>
            </a:pPr>
            <a:r>
              <a:rPr lang="en-US" strike="noStrike" dirty="0">
                <a:solidFill>
                  <a:srgbClr val="404040"/>
                </a:solidFill>
                <a:latin typeface="Trebuchet MS"/>
              </a:rPr>
              <a:t>-</a:t>
            </a:r>
            <a:r>
              <a:rPr lang="en-US" strike="noStrike" dirty="0" err="1">
                <a:solidFill>
                  <a:srgbClr val="404040"/>
                </a:solidFill>
                <a:latin typeface="Trebuchet MS"/>
              </a:rPr>
              <a:t>Воспитывать</a:t>
            </a:r>
            <a:r>
              <a:rPr lang="en-US" strike="noStrike" dirty="0">
                <a:solidFill>
                  <a:srgbClr val="404040"/>
                </a:solidFill>
                <a:latin typeface="Trebuchet MS"/>
              </a:rPr>
              <a:t> </a:t>
            </a:r>
            <a:r>
              <a:rPr lang="en-US" strike="noStrike" dirty="0" err="1">
                <a:solidFill>
                  <a:srgbClr val="404040"/>
                </a:solidFill>
                <a:latin typeface="Trebuchet MS"/>
              </a:rPr>
              <a:t>терпимое</a:t>
            </a:r>
            <a:r>
              <a:rPr lang="en-US" strike="noStrike" dirty="0">
                <a:solidFill>
                  <a:srgbClr val="404040"/>
                </a:solidFill>
                <a:latin typeface="Trebuchet MS"/>
              </a:rPr>
              <a:t> </a:t>
            </a:r>
            <a:r>
              <a:rPr lang="en-US" strike="noStrike" dirty="0" err="1">
                <a:solidFill>
                  <a:srgbClr val="404040"/>
                </a:solidFill>
                <a:latin typeface="Trebuchet MS"/>
              </a:rPr>
              <a:t>отношение</a:t>
            </a:r>
            <a:r>
              <a:rPr lang="en-US" strike="noStrike" dirty="0">
                <a:solidFill>
                  <a:srgbClr val="404040"/>
                </a:solidFill>
                <a:latin typeface="Trebuchet MS"/>
              </a:rPr>
              <a:t> к </a:t>
            </a:r>
            <a:r>
              <a:rPr lang="en-US" strike="noStrike" dirty="0" err="1">
                <a:solidFill>
                  <a:srgbClr val="404040"/>
                </a:solidFill>
                <a:latin typeface="Trebuchet MS"/>
              </a:rPr>
              <a:t>чужим</a:t>
            </a:r>
            <a:r>
              <a:rPr lang="en-US" strike="noStrike" dirty="0">
                <a:solidFill>
                  <a:srgbClr val="404040"/>
                </a:solidFill>
                <a:latin typeface="Trebuchet MS"/>
              </a:rPr>
              <a:t> </a:t>
            </a:r>
            <a:r>
              <a:rPr lang="en-US" strike="noStrike" dirty="0" err="1">
                <a:solidFill>
                  <a:srgbClr val="404040"/>
                </a:solidFill>
                <a:latin typeface="Trebuchet MS"/>
              </a:rPr>
              <a:t>недостаткам</a:t>
            </a:r>
            <a:r>
              <a:rPr lang="en-US" strike="noStrike" dirty="0">
                <a:solidFill>
                  <a:srgbClr val="404040"/>
                </a:solidFill>
                <a:latin typeface="Trebuchet MS"/>
              </a:rPr>
              <a:t>. </a:t>
            </a:r>
            <a:endParaRPr dirty="0"/>
          </a:p>
          <a:p>
            <a:pPr>
              <a:lnSpc>
                <a:spcPct val="100000"/>
              </a:lnSpc>
              <a:buSzPct val="80000"/>
              <a:buFont typeface="Wingdings 3" charset="2"/>
              <a:buChar char=""/>
            </a:pPr>
            <a:r>
              <a:rPr lang="en-US" strike="noStrike" dirty="0">
                <a:solidFill>
                  <a:srgbClr val="404040"/>
                </a:solidFill>
                <a:latin typeface="Trebuchet MS"/>
              </a:rPr>
              <a:t>-</a:t>
            </a:r>
            <a:r>
              <a:rPr lang="en-US" strike="noStrike" dirty="0" err="1">
                <a:solidFill>
                  <a:srgbClr val="404040"/>
                </a:solidFill>
                <a:latin typeface="Trebuchet MS"/>
              </a:rPr>
              <a:t>Воспитывать</a:t>
            </a:r>
            <a:r>
              <a:rPr lang="en-US" strike="noStrike" dirty="0">
                <a:solidFill>
                  <a:srgbClr val="404040"/>
                </a:solidFill>
                <a:latin typeface="Trebuchet MS"/>
              </a:rPr>
              <a:t> </a:t>
            </a:r>
            <a:r>
              <a:rPr lang="en-US" strike="noStrike" dirty="0" err="1">
                <a:solidFill>
                  <a:srgbClr val="404040"/>
                </a:solidFill>
                <a:latin typeface="Trebuchet MS"/>
              </a:rPr>
              <a:t>умение</a:t>
            </a:r>
            <a:r>
              <a:rPr lang="en-US" strike="noStrike" dirty="0">
                <a:solidFill>
                  <a:srgbClr val="404040"/>
                </a:solidFill>
                <a:latin typeface="Trebuchet MS"/>
              </a:rPr>
              <a:t> </a:t>
            </a:r>
            <a:r>
              <a:rPr lang="en-US" strike="noStrike" dirty="0" err="1">
                <a:solidFill>
                  <a:srgbClr val="404040"/>
                </a:solidFill>
                <a:latin typeface="Trebuchet MS"/>
              </a:rPr>
              <a:t>вежливо</a:t>
            </a:r>
            <a:r>
              <a:rPr lang="en-US" strike="noStrike" dirty="0">
                <a:solidFill>
                  <a:srgbClr val="404040"/>
                </a:solidFill>
                <a:latin typeface="Trebuchet MS"/>
              </a:rPr>
              <a:t> </a:t>
            </a:r>
            <a:r>
              <a:rPr lang="en-US" strike="noStrike" dirty="0" err="1">
                <a:solidFill>
                  <a:srgbClr val="404040"/>
                </a:solidFill>
                <a:latin typeface="Trebuchet MS"/>
              </a:rPr>
              <a:t>общаться</a:t>
            </a:r>
            <a:r>
              <a:rPr lang="en-US" strike="noStrike" dirty="0">
                <a:solidFill>
                  <a:srgbClr val="404040"/>
                </a:solidFill>
                <a:latin typeface="Trebuchet MS"/>
              </a:rPr>
              <a:t> с </a:t>
            </a:r>
            <a:r>
              <a:rPr lang="en-US" strike="noStrike" dirty="0" err="1">
                <a:solidFill>
                  <a:srgbClr val="404040"/>
                </a:solidFill>
                <a:latin typeface="Trebuchet MS"/>
              </a:rPr>
              <a:t>окружающими</a:t>
            </a:r>
            <a:r>
              <a:rPr lang="en-US" strike="noStrike" dirty="0">
                <a:solidFill>
                  <a:srgbClr val="404040"/>
                </a:solidFill>
                <a:latin typeface="Trebuchet MS"/>
              </a:rPr>
              <a:t>.
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227</Words>
  <Application>Microsoft Office PowerPoint</Application>
  <PresentationFormat>Произвольный</PresentationFormat>
  <Paragraphs>34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Office Theme</vt:lpstr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17</cp:revision>
  <dcterms:modified xsi:type="dcterms:W3CDTF">2018-07-16T08:53:12Z</dcterms:modified>
</cp:coreProperties>
</file>