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3BE80E1-E173-4092-87DC-BB5C3C6B860F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C9420D6-26AA-4BA5-8A3B-66158A18F0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Разминки по математике для 6 класса√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839544"/>
          </a:xfrm>
        </p:spPr>
        <p:txBody>
          <a:bodyPr/>
          <a:lstStyle/>
          <a:p>
            <a:pPr lvl="0"/>
            <a:r>
              <a:rPr lang="ru-RU" b="1" u="sng" dirty="0"/>
              <a:t>Переведите в проценты: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0,6;     </a:t>
            </a:r>
            <a:r>
              <a:rPr lang="ru-RU" b="1" dirty="0" smtClean="0"/>
              <a:t>     0,75</a:t>
            </a:r>
            <a:r>
              <a:rPr lang="ru-RU" b="1" dirty="0"/>
              <a:t>;    </a:t>
            </a:r>
            <a:r>
              <a:rPr lang="ru-RU" b="1" dirty="0" smtClean="0"/>
              <a:t>    </a:t>
            </a:r>
            <a:r>
              <a:rPr lang="ru-RU" b="1" dirty="0"/>
              <a:t>1,02;   </a:t>
            </a:r>
            <a:r>
              <a:rPr lang="ru-RU" b="1" dirty="0" smtClean="0"/>
              <a:t>   </a:t>
            </a:r>
            <a:r>
              <a:rPr lang="ru-RU" b="1" dirty="0"/>
              <a:t>1,2;   </a:t>
            </a:r>
            <a:r>
              <a:rPr lang="ru-RU" b="1" dirty="0" smtClean="0"/>
              <a:t>   </a:t>
            </a:r>
            <a:r>
              <a:rPr lang="ru-RU" b="1" dirty="0"/>
              <a:t>0,009;      2;      100;      3,008;     </a:t>
            </a:r>
            <a:r>
              <a:rPr lang="ru-RU" b="1" dirty="0" smtClean="0"/>
              <a:t>  0,12</a:t>
            </a:r>
            <a:r>
              <a:rPr lang="ru-RU" b="1" dirty="0"/>
              <a:t>;    </a:t>
            </a:r>
            <a:r>
              <a:rPr lang="ru-RU" b="1" dirty="0" smtClean="0"/>
              <a:t>   </a:t>
            </a:r>
            <a:r>
              <a:rPr lang="ru-RU" b="1" dirty="0"/>
              <a:t>0,015;  </a:t>
            </a:r>
            <a:r>
              <a:rPr lang="ru-RU" b="1" dirty="0" smtClean="0"/>
              <a:t>  0,0004</a:t>
            </a:r>
            <a:r>
              <a:rPr lang="ru-RU" b="1" dirty="0"/>
              <a:t>;     </a:t>
            </a:r>
            <a:r>
              <a:rPr lang="ru-RU" b="1" dirty="0" smtClean="0"/>
              <a:t>  </a:t>
            </a:r>
            <a:r>
              <a:rPr lang="ru-RU" b="1" dirty="0"/>
              <a:t>1,205;       </a:t>
            </a:r>
            <a:r>
              <a:rPr lang="ru-RU" b="1" dirty="0" smtClean="0"/>
              <a:t> </a:t>
            </a:r>
            <a:r>
              <a:rPr lang="ru-RU" b="1" dirty="0"/>
              <a:t>2,22;          2, 022</a:t>
            </a:r>
            <a:r>
              <a:rPr lang="ru-RU" b="1" dirty="0" smtClean="0"/>
              <a:t>.</a:t>
            </a:r>
          </a:p>
          <a:p>
            <a:r>
              <a:rPr lang="ru-RU" b="1" u="sng" dirty="0"/>
              <a:t>Проверьте: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60%          75%      102%         120%      0,9%        200%    100 000%               300,8%      12%        1,5%        0,04%     120,5%     222%     202,2%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38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u="sng" dirty="0"/>
              <a:t>Переведите в десятичные дроби: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100%     20 %     13%      305%    0,5%     55%    91%    0,9%     60% </a:t>
            </a:r>
            <a:endParaRPr lang="ru-RU" dirty="0"/>
          </a:p>
          <a:p>
            <a:r>
              <a:rPr lang="ru-RU" b="1" u="sng" dirty="0"/>
              <a:t>Проверьте:</a:t>
            </a:r>
            <a:r>
              <a:rPr lang="ru-RU" b="1" dirty="0"/>
              <a:t> 0,75;      0,4;      0,8;     0,5;     0,25;    0,1;    0,8;    0,09;    0,66 (0,7);      0,6.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48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u="sng" dirty="0"/>
              <a:t>Переведите в десятичные дроби: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¾      2/5   </a:t>
            </a:r>
            <a:r>
              <a:rPr lang="ru-RU" b="1" dirty="0" smtClean="0"/>
              <a:t>4/5     </a:t>
            </a:r>
            <a:r>
              <a:rPr lang="ru-RU" b="1" dirty="0"/>
              <a:t>½    </a:t>
            </a:r>
            <a:r>
              <a:rPr lang="ru-RU" b="1" dirty="0" smtClean="0"/>
              <a:t>  </a:t>
            </a:r>
            <a:r>
              <a:rPr lang="ru-RU" b="1" dirty="0"/>
              <a:t>¼    </a:t>
            </a:r>
            <a:r>
              <a:rPr lang="ru-RU" b="1" dirty="0" smtClean="0"/>
              <a:t> </a:t>
            </a:r>
            <a:r>
              <a:rPr lang="ru-RU" b="1" dirty="0"/>
              <a:t>1/10    </a:t>
            </a:r>
            <a:r>
              <a:rPr lang="ru-RU" b="1" dirty="0" smtClean="0"/>
              <a:t>8/10     </a:t>
            </a:r>
            <a:r>
              <a:rPr lang="ru-RU" b="1" dirty="0"/>
              <a:t>9/100  </a:t>
            </a:r>
            <a:r>
              <a:rPr lang="ru-RU" b="1" dirty="0" smtClean="0"/>
              <a:t> 2/3    </a:t>
            </a:r>
            <a:r>
              <a:rPr lang="ru-RU" b="1" dirty="0"/>
              <a:t>3/5 </a:t>
            </a:r>
            <a:endParaRPr lang="ru-RU" b="1" dirty="0" smtClean="0"/>
          </a:p>
          <a:p>
            <a:pPr marL="0" indent="0">
              <a:buNone/>
            </a:pPr>
            <a:r>
              <a:rPr lang="ru-RU" b="1" u="sng" dirty="0"/>
              <a:t>Проверьте:</a:t>
            </a:r>
            <a:r>
              <a:rPr lang="ru-RU" b="1" dirty="0"/>
              <a:t> 0,75;      0,4;      0,8;     0,5;     0,25;    0,1;    0,8;    0,09;    0,66 (0,7);      0,6.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27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НАХОЖДЕНИЕ ЧИСЛА ПО ЕГО ДРОБИ</a:t>
            </a:r>
            <a:endParaRPr lang="ru-RU" dirty="0"/>
          </a:p>
          <a:p>
            <a:r>
              <a:rPr lang="ru-RU" b="1" u="sng" dirty="0"/>
              <a:t>Задача 1.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Девочка прошла на лыжах  300 м., что составляет 3/8 всей дистанции. Какова длина дистанции?</a:t>
            </a:r>
            <a:endParaRPr lang="ru-RU" dirty="0"/>
          </a:p>
          <a:p>
            <a:r>
              <a:rPr lang="ru-RU" b="1" u="sng" dirty="0"/>
              <a:t>Задача2. 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Свая возвышается над водой на 1,5 м., что составляет 3/16 длины всей сваи. Какова длина сваи?</a:t>
            </a:r>
            <a:endParaRPr lang="ru-RU" dirty="0"/>
          </a:p>
          <a:p>
            <a:r>
              <a:rPr lang="ru-RU" b="1" dirty="0"/>
              <a:t>Задача 3.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Масса  вяленой рыбы составляет 55% массы свежей рыбы. Сколько нужно взять свежей рыбы, чтобы получить 231 кг.  вяленой?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Ответы: 800 км.   8 м.  420 кг.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71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9034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НАХОЖДЕНИЕ ДРОБИ ОТ ЧИСЛА</a:t>
            </a:r>
            <a:endParaRPr lang="ru-RU" dirty="0"/>
          </a:p>
          <a:p>
            <a:r>
              <a:rPr lang="ru-RU" b="1" dirty="0"/>
              <a:t>Задача 1.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В книге 140 страниц. Алеша прочитал 0,8 этой книги. Сколько страниц прочитал Алеша?</a:t>
            </a:r>
            <a:endParaRPr lang="ru-RU" dirty="0"/>
          </a:p>
          <a:p>
            <a:r>
              <a:rPr lang="ru-RU" b="1" dirty="0"/>
              <a:t>Задача 2.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У брата и сестры 90 марок. Сколько марок у сестры, если у брата  0,3  всех марок?</a:t>
            </a:r>
            <a:endParaRPr lang="ru-RU" dirty="0"/>
          </a:p>
          <a:p>
            <a:r>
              <a:rPr lang="ru-RU" b="1" dirty="0"/>
              <a:t>Задача 3. 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На школьной выставке 72 рисунка. Выполнены акварелью 5/6 всех рисунков, а 0,25  остальных – карандашами. Сколько карандашных рисунков на выставке?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Ответы: 112 страниц;  63 марки; 3 рисунка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13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</TotalTime>
  <Words>214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NewsPrint</vt:lpstr>
      <vt:lpstr>Разминки по математике для 6 класса√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Разминки по математике для 6 класса√</dc:title>
  <dc:creator>Ученик-10</dc:creator>
  <cp:lastModifiedBy>Ученик-10</cp:lastModifiedBy>
  <cp:revision>1</cp:revision>
  <dcterms:created xsi:type="dcterms:W3CDTF">2018-02-18T05:49:01Z</dcterms:created>
  <dcterms:modified xsi:type="dcterms:W3CDTF">2018-02-18T05:55:37Z</dcterms:modified>
</cp:coreProperties>
</file>