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00" r:id="rId3"/>
    <p:sldId id="301" r:id="rId4"/>
    <p:sldId id="302" r:id="rId5"/>
    <p:sldId id="303" r:id="rId6"/>
    <p:sldId id="325" r:id="rId7"/>
    <p:sldId id="304" r:id="rId8"/>
    <p:sldId id="305" r:id="rId9"/>
    <p:sldId id="348" r:id="rId10"/>
    <p:sldId id="306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4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F8713-9C01-443B-854B-49D47FF5C22B}" type="datetimeFigureOut">
              <a:rPr lang="ru-RU" smtClean="0"/>
              <a:pPr/>
              <a:t>16.07.2018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A83B8-E741-4DB3-97CE-1325EB1CF1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142976" y="857232"/>
            <a:ext cx="74295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взаимодействия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МАДОУ № 15 «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Югорка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с социальными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партнерами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xn--d1aimgh.xn--p1ai/upload/medialibrary/1b4/yugor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778" y="2598256"/>
            <a:ext cx="5219700" cy="29337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637553" y="4797152"/>
            <a:ext cx="3347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Подготовили: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Дещица</a:t>
            </a:r>
            <a:r>
              <a:rPr lang="ru-RU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Наталия </a:t>
            </a:r>
            <a:r>
              <a:rPr lang="ru-RU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Иосифовна</a:t>
            </a:r>
            <a:endParaRPr lang="ru-RU" sz="1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Семенова Светлана </a:t>
            </a:r>
            <a:r>
              <a:rPr lang="ru-RU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Мухарамовна</a:t>
            </a:r>
            <a:endParaRPr lang="ru-RU" sz="1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Кучеренко Ольга Александровна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ольга\Встреча с отцом Андреем февраль 2018\IMG_25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437112"/>
            <a:ext cx="3429024" cy="1992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E:\ольга\Встреча с отцом Андреем февраль 2018\IMG_249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5728"/>
            <a:ext cx="4286312" cy="335758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" y="857232"/>
            <a:ext cx="42862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Храм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Покрова Божией Матери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«Благотворительная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акция»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«Совместные экскурсии»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ольга\Встреча с отцом Андреем февраль 2018\IMG_251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509120"/>
            <a:ext cx="3786214" cy="2048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263229.selcdn.ru/files.ugraeparhia/var/www/www-root/data/www/ugraeparhia.ru/2017/08/IMG_1667-500x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762500" cy="3048001"/>
          </a:xfrm>
          <a:prstGeom prst="rect">
            <a:avLst/>
          </a:prstGeom>
          <a:noFill/>
        </p:spPr>
      </p:pic>
      <p:pic>
        <p:nvPicPr>
          <p:cNvPr id="38916" name="Picture 4" descr="https://263229.selcdn.ru/files.ugraeparhia/var/www/www-root/data/www/ugraeparhia.ru/2017/08/IMG_1661-----kopiy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857604"/>
            <a:ext cx="4500594" cy="3000396"/>
          </a:xfrm>
          <a:prstGeom prst="rect">
            <a:avLst/>
          </a:prstGeom>
          <a:noFill/>
        </p:spPr>
      </p:pic>
      <p:pic>
        <p:nvPicPr>
          <p:cNvPr id="6" name="Рисунок 5" descr="E:\ольга\Встреча с отцом Андреем февраль 2018\IMG_250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857232"/>
            <a:ext cx="3643338" cy="2614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66778003232&amp;t=3&amp;plc=WEB&amp;tkn=*HZGzsUGOdtqRk45ZQF1GpiqTZVQ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4000528" cy="2714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.mycdn.me/image?id=866778004000&amp;t=52&amp;plc=WEB&amp;tkn=*E3_jce0NvijTO3rAmzQqd8BXHs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143116"/>
            <a:ext cx="3929090" cy="453867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3286124"/>
            <a:ext cx="372890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ДЮСШ «Геолог»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 Веселые старты»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66778003232&amp;t=3&amp;plc=WEB&amp;tkn=*HZGzsUGOdtqRk45ZQF1GpiqTZVQ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928670"/>
            <a:ext cx="6000792" cy="4357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.mycdn.me/image?id=866778003744&amp;t=3&amp;plc=WEB&amp;tkn=*PFL6DOU0XWggAjuV6TpPOCKOAgw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571744"/>
            <a:ext cx="2357454" cy="3500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opt-1102147.ssl.1c-bitrix-cdn.ru/upload/iblock/374/374488a29ae79e7b50c2d7603f554374.jpg?151608034412638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290" y="214290"/>
            <a:ext cx="3214710" cy="2499759"/>
          </a:xfrm>
          <a:prstGeom prst="rect">
            <a:avLst/>
          </a:prstGeom>
          <a:noFill/>
        </p:spPr>
      </p:pic>
      <p:pic>
        <p:nvPicPr>
          <p:cNvPr id="29700" name="Picture 4" descr="http://depsport.ru/upload/iblock/bd1/bd1b3e82e3e167c13edf85de2b9bca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909485"/>
            <a:ext cx="5929354" cy="3948515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142976" y="357166"/>
            <a:ext cx="25002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Социальное партнерство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>
            <a:off x="1214414" y="1428736"/>
            <a:ext cx="4438650" cy="6477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Ледовый дворец</a:t>
            </a:r>
          </a:p>
          <a:p>
            <a:pPr algn="ctr" rtl="0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Обучающ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и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е занятия </a:t>
            </a:r>
          </a:p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 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Югорка Ледовый дворец\IMG_787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557216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Югорка Ледовый дворец\IMG_784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071810"/>
            <a:ext cx="285752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Югорка Ледовый дворец\IMG_784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85728"/>
            <a:ext cx="292892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Югорка Ледовый дворец\IMG_783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572008"/>
            <a:ext cx="3214710" cy="20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G:\Югорка Ледовый дворец\IMG_784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5072074"/>
            <a:ext cx="214314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Югорка Ледовый дворец\IMG_786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57818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Югорка Ледовый дворец\IMG_786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500042"/>
            <a:ext cx="3286148" cy="254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Югорка Ледовый дворец\IMG_785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714752"/>
            <a:ext cx="333694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Югорка Ледовый дворец\IMG_786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714884"/>
            <a:ext cx="2786082" cy="182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Югорка Ледовый дворец\IMG_785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214686"/>
            <a:ext cx="457200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Югорка Ледовый дворец\IMG_784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487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Югорка Ледовый дворец\IMG_784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929066"/>
            <a:ext cx="2857520" cy="215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Югорка Ледовый дворец\IMG_785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642918"/>
            <a:ext cx="27146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ypresentation.ru/documents/408bdaab8cb539be64c8f30905795855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213520" cy="2154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71538" y="1071546"/>
            <a:ext cx="67151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Взаимодействие ДОУ со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школой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 вместе: детский сад – школа»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E:\школа\IMG_0008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285992"/>
            <a:ext cx="4067944" cy="314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школа\IMG_00087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214554"/>
            <a:ext cx="3000428" cy="225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ypresentation.ru/documents/408bdaab8cb539be64c8f30905795855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213520" cy="2154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71538" y="1071546"/>
            <a:ext cx="6715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E:\школа\IMG_0009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714356"/>
            <a:ext cx="3286148" cy="246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школа\IMG_0008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000240"/>
            <a:ext cx="3822693" cy="286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школа\IMG_00086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286124"/>
            <a:ext cx="2471924" cy="243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ольга\Экоцентор Культура быта 16.11 гр 14\DSCN111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7744374" cy="408108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000232" y="285728"/>
            <a:ext cx="63579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Региональным историко-культурный и экологическим центр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Мероприятие «Лес-природная экосистема»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ypresentation.ru/documents/408bdaab8cb539be64c8f30905795855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213520" cy="2154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71538" y="1071546"/>
            <a:ext cx="6715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E:\школа\IMG_0008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857364"/>
            <a:ext cx="5238787" cy="392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E:\школа\IMG_0008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571480"/>
            <a:ext cx="3524274" cy="26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https://ds04.infourok.ru/uploads/ex/0eaa/000f50e9-4967b8cf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ольга\Экоцентор Культура быта 16.11 гр 14\DSCN11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642918"/>
            <a:ext cx="8134401" cy="54217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ольга\Экоцентор Культура быта 16.11 гр 14\DSCN11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7429552" cy="5689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ольга\Экоцентор Культура быта 16.11 гр 14\DSCN11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14290"/>
            <a:ext cx="8001056" cy="6000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53470312196&amp;t=3&amp;plc=WEB&amp;tkn=*HGUXsfTRcnyFvM7siavRbzv_G4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3786214" cy="3000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.mycdn.me/image?id=853470313476&amp;t=3&amp;plc=WEB&amp;tkn=*PNLESFHUqvan2ywEAg2_Y9V1bi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2786058"/>
            <a:ext cx="4549800" cy="3876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i.mycdn.me/image?id=853627894816&amp;t=3&amp;plc=WEB&amp;tkn=*hLxXVSsIYX8qEdNzDVEAk7XLBnQ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86190"/>
            <a:ext cx="3634863" cy="228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53627893792&amp;t=3&amp;plc=WEB&amp;tkn=*bmm1AXkSlcjvlk96nWIxBN7-xK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285860"/>
            <a:ext cx="3757634" cy="228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.mycdn.me/image?id=853627893280&amp;t=3&amp;plc=WEB&amp;tkn=*CaCNZeGFsY1jd6DDgwpd835fld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3500462" cy="2214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i.mycdn.me/image?id=853627895328&amp;t=3&amp;plc=WEB&amp;tkn=*qE2InKh-0JId9OjDAzVqO54nVzU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876"/>
            <a:ext cx="4000528" cy="2500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ольга\Экскурсия пожарной техники 03.05.2018\IMAG180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562144"/>
            <a:ext cx="3104324" cy="393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E:\ольга\Экскурсия пожарной техники 03.05.2018\IMAG180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3571900" cy="2428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E:\ольга\Экскурсия пожарной техники 03.05.2018\IMAG181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429000"/>
            <a:ext cx="4152920" cy="28575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786182" y="357166"/>
            <a:ext cx="5052024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Пожарная часть г. Мегиона</a:t>
            </a:r>
          </a:p>
          <a:p>
            <a:r>
              <a:rPr lang="ru-RU" sz="3200" b="1" dirty="0" smtClean="0"/>
              <a:t>Практическое занятие </a:t>
            </a:r>
          </a:p>
          <a:p>
            <a:r>
              <a:rPr lang="ru-RU" sz="3200" b="1" dirty="0" smtClean="0"/>
              <a:t>« Как нужно действовать </a:t>
            </a:r>
          </a:p>
          <a:p>
            <a:r>
              <a:rPr lang="ru-RU" sz="3200" b="1" dirty="0" smtClean="0"/>
              <a:t>При пожаре»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xn--80afvpk5f.xn--p1ai/wp-content/uploads/2017/04/IMG-20170427-WA0012-310x1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14356"/>
            <a:ext cx="5234454" cy="2786082"/>
          </a:xfrm>
          <a:prstGeom prst="rect">
            <a:avLst/>
          </a:prstGeom>
          <a:noFill/>
        </p:spPr>
      </p:pic>
      <p:pic>
        <p:nvPicPr>
          <p:cNvPr id="3" name="Рисунок 2" descr="E:\ольга\Экскурсия пожарной техники 03.05.2018\IMAG184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005064"/>
            <a:ext cx="4714908" cy="2621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4810</TotalTime>
  <Words>84</Words>
  <Application>Microsoft Office PowerPoint</Application>
  <PresentationFormat>Экран (4:3)</PresentationFormat>
  <Paragraphs>27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Пользователь Windows</cp:lastModifiedBy>
  <cp:revision>35</cp:revision>
  <dcterms:created xsi:type="dcterms:W3CDTF">2018-03-06T06:08:21Z</dcterms:created>
  <dcterms:modified xsi:type="dcterms:W3CDTF">2018-07-16T13:24:11Z</dcterms:modified>
</cp:coreProperties>
</file>