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9" r:id="rId4"/>
    <p:sldId id="263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screen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78CC1CB-2B33-49A3-9F61-61A187E29D8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00FA18F-B81D-4DE2-A04A-96A5DE9E1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CC1CB-2B33-49A3-9F61-61A187E29D8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A18F-B81D-4DE2-A04A-96A5DE9E1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CC1CB-2B33-49A3-9F61-61A187E29D8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A18F-B81D-4DE2-A04A-96A5DE9E1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CC1CB-2B33-49A3-9F61-61A187E29D8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A18F-B81D-4DE2-A04A-96A5DE9E1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CC1CB-2B33-49A3-9F61-61A187E29D8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A18F-B81D-4DE2-A04A-96A5DE9E1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CC1CB-2B33-49A3-9F61-61A187E29D8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A18F-B81D-4DE2-A04A-96A5DE9E1B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CC1CB-2B33-49A3-9F61-61A187E29D8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A18F-B81D-4DE2-A04A-96A5DE9E1B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CC1CB-2B33-49A3-9F61-61A187E29D8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A18F-B81D-4DE2-A04A-96A5DE9E1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CC1CB-2B33-49A3-9F61-61A187E29D8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FA18F-B81D-4DE2-A04A-96A5DE9E1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screen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screen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78CC1CB-2B33-49A3-9F61-61A187E29D8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00FA18F-B81D-4DE2-A04A-96A5DE9E1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screen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screen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78CC1CB-2B33-49A3-9F61-61A187E29D8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00FA18F-B81D-4DE2-A04A-96A5DE9E1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screen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78CC1CB-2B33-49A3-9F61-61A187E29D8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00FA18F-B81D-4DE2-A04A-96A5DE9E1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52027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МБДОУ «ЦРР-Д</a:t>
            </a:r>
            <a:r>
              <a:rPr lang="en-US" sz="3600" dirty="0" smtClean="0"/>
              <a:t>/C </a:t>
            </a:r>
            <a:r>
              <a:rPr lang="ru-RU" sz="3600" smtClean="0"/>
              <a:t>№176»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г. Воронеж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356992"/>
            <a:ext cx="6400800" cy="3073896"/>
          </a:xfrm>
        </p:spPr>
        <p:txBody>
          <a:bodyPr>
            <a:normAutofit fontScale="25000" lnSpcReduction="20000"/>
          </a:bodyPr>
          <a:lstStyle/>
          <a:p>
            <a:r>
              <a:rPr lang="ru-RU" sz="14400" b="1" dirty="0" smtClean="0">
                <a:solidFill>
                  <a:schemeClr val="tx1"/>
                </a:solidFill>
              </a:rPr>
              <a:t>«Роль игровых технологий в экологическом воспитании дошкольников»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sz="8000" dirty="0" smtClean="0">
                <a:solidFill>
                  <a:schemeClr val="tx1"/>
                </a:solidFill>
              </a:rPr>
              <a:t>                                                              </a:t>
            </a:r>
          </a:p>
          <a:p>
            <a:r>
              <a:rPr lang="ru-RU" sz="8000" dirty="0" smtClean="0">
                <a:solidFill>
                  <a:schemeClr val="tx1"/>
                </a:solidFill>
              </a:rPr>
              <a:t>                                                              </a:t>
            </a:r>
            <a:r>
              <a:rPr lang="ru-RU" sz="8000" dirty="0" err="1" smtClean="0">
                <a:solidFill>
                  <a:schemeClr val="tx1"/>
                </a:solidFill>
              </a:rPr>
              <a:t>Сабынина</a:t>
            </a:r>
            <a:r>
              <a:rPr lang="ru-RU" sz="8000" dirty="0" smtClean="0">
                <a:solidFill>
                  <a:schemeClr val="tx1"/>
                </a:solidFill>
              </a:rPr>
              <a:t> Е.Г.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291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97816" y="1195596"/>
            <a:ext cx="3064827" cy="1873179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Игры с природным материалом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68994"/>
            <a:ext cx="3384375" cy="4581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145164" y="3284440"/>
            <a:ext cx="3048891" cy="2439734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2000" dirty="0" smtClean="0"/>
              <a:t>«Чудесный мешочек»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- «Вершки и  корешки»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- «Чьи детки на этой ветке?»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57835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93418" y="907647"/>
            <a:ext cx="3064827" cy="194517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Театрализованная игра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143908" y="3140457"/>
            <a:ext cx="3048891" cy="2583728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2000" dirty="0" smtClean="0"/>
              <a:t>«Кукольный театр»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- «Пальчиковый театр»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- «Теневой театр»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- «Магнитный театр»</a:t>
            </a:r>
          </a:p>
          <a:p>
            <a:pPr marL="285750" indent="-285750">
              <a:buFontTx/>
              <a:buChar char="-"/>
            </a:pP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12776"/>
            <a:ext cx="3600399" cy="3312368"/>
          </a:xfrm>
        </p:spPr>
      </p:pic>
    </p:spTree>
    <p:extLst>
      <p:ext uri="{BB962C8B-B14F-4D97-AF65-F5344CB8AC3E}">
        <p14:creationId xmlns="" xmlns:p14="http://schemas.microsoft.com/office/powerpoint/2010/main" val="139589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Подвижные игры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0" dirty="0" smtClean="0">
                <a:solidFill>
                  <a:schemeClr val="tx1"/>
                </a:solidFill>
              </a:rPr>
              <a:t>«Бездомный заяц»</a:t>
            </a:r>
          </a:p>
          <a:p>
            <a:pPr marL="342900" indent="-342900">
              <a:buFontTx/>
              <a:buChar char="-"/>
            </a:pPr>
            <a:r>
              <a:rPr lang="ru-RU" b="0" dirty="0" smtClean="0">
                <a:solidFill>
                  <a:schemeClr val="tx1"/>
                </a:solidFill>
              </a:rPr>
              <a:t>«Кот и мыши»</a:t>
            </a:r>
          </a:p>
          <a:p>
            <a:pPr marL="342900" indent="-342900">
              <a:buFontTx/>
              <a:buChar char="-"/>
            </a:pPr>
            <a:r>
              <a:rPr lang="ru-RU" b="0" dirty="0" smtClean="0">
                <a:solidFill>
                  <a:schemeClr val="tx1"/>
                </a:solidFill>
              </a:rPr>
              <a:t> «Солнышко и дождик»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0" dirty="0" smtClean="0">
                <a:solidFill>
                  <a:schemeClr val="tx1"/>
                </a:solidFill>
              </a:rPr>
              <a:t>«Наседка с цыплятами»</a:t>
            </a:r>
          </a:p>
          <a:p>
            <a:r>
              <a:rPr lang="ru-RU" b="0" dirty="0" smtClean="0">
                <a:solidFill>
                  <a:schemeClr val="tx1"/>
                </a:solidFill>
              </a:rPr>
              <a:t>«</a:t>
            </a:r>
            <a:r>
              <a:rPr lang="ru-RU" b="0" dirty="0" err="1" smtClean="0">
                <a:solidFill>
                  <a:schemeClr val="tx1"/>
                </a:solidFill>
              </a:rPr>
              <a:t>Муравьишки</a:t>
            </a:r>
            <a:r>
              <a:rPr lang="ru-RU" b="0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b="0" dirty="0" smtClean="0">
                <a:solidFill>
                  <a:schemeClr val="tx1"/>
                </a:solidFill>
              </a:rPr>
              <a:t>«Хитрая лиса»</a:t>
            </a:r>
            <a:endParaRPr lang="ru-RU" b="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575" y="3124398"/>
            <a:ext cx="3227388" cy="24205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124398"/>
            <a:ext cx="3227388" cy="24205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87236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92696"/>
            <a:ext cx="7344816" cy="5400599"/>
          </a:xfrm>
        </p:spPr>
      </p:pic>
    </p:spTree>
    <p:extLst>
      <p:ext uri="{BB962C8B-B14F-4D97-AF65-F5344CB8AC3E}">
        <p14:creationId xmlns="" xmlns:p14="http://schemas.microsoft.com/office/powerpoint/2010/main" val="335947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64704"/>
            <a:ext cx="7344816" cy="5256584"/>
          </a:xfrm>
        </p:spPr>
      </p:pic>
    </p:spTree>
    <p:extLst>
      <p:ext uri="{BB962C8B-B14F-4D97-AF65-F5344CB8AC3E}">
        <p14:creationId xmlns="" xmlns:p14="http://schemas.microsoft.com/office/powerpoint/2010/main" val="379259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Животные жарких стран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72816"/>
            <a:ext cx="7008778" cy="4320480"/>
          </a:xfrm>
        </p:spPr>
      </p:pic>
    </p:spTree>
    <p:extLst>
      <p:ext uri="{BB962C8B-B14F-4D97-AF65-F5344CB8AC3E}">
        <p14:creationId xmlns="" xmlns:p14="http://schemas.microsoft.com/office/powerpoint/2010/main" val="391405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Животные средней полосы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677" y="1772816"/>
            <a:ext cx="5760640" cy="4320480"/>
          </a:xfrm>
        </p:spPr>
      </p:pic>
    </p:spTree>
    <p:extLst>
      <p:ext uri="{BB962C8B-B14F-4D97-AF65-F5344CB8AC3E}">
        <p14:creationId xmlns="" xmlns:p14="http://schemas.microsoft.com/office/powerpoint/2010/main" val="68671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Животные севера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677" y="1772816"/>
            <a:ext cx="5760640" cy="4320480"/>
          </a:xfrm>
        </p:spPr>
      </p:pic>
    </p:spTree>
    <p:extLst>
      <p:ext uri="{BB962C8B-B14F-4D97-AF65-F5344CB8AC3E}">
        <p14:creationId xmlns="" xmlns:p14="http://schemas.microsoft.com/office/powerpoint/2010/main" val="345581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Животные севера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677" y="1772816"/>
            <a:ext cx="5760640" cy="4320480"/>
          </a:xfrm>
        </p:spPr>
      </p:pic>
    </p:spTree>
    <p:extLst>
      <p:ext uri="{BB962C8B-B14F-4D97-AF65-F5344CB8AC3E}">
        <p14:creationId xmlns="" xmlns:p14="http://schemas.microsoft.com/office/powerpoint/2010/main" val="225424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«Письма животным»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132856"/>
            <a:ext cx="3384376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19313"/>
            <a:ext cx="3168352" cy="34699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73497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442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Цель: определить влияние игровых технологий на процесс экологического воспитания детей дошкольного возраста.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36912"/>
            <a:ext cx="7776864" cy="4221088"/>
          </a:xfrm>
        </p:spPr>
      </p:pic>
    </p:spTree>
    <p:extLst>
      <p:ext uri="{BB962C8B-B14F-4D97-AF65-F5344CB8AC3E}">
        <p14:creationId xmlns="" xmlns:p14="http://schemas.microsoft.com/office/powerpoint/2010/main" val="232658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Лэпбук</a:t>
            </a:r>
            <a:r>
              <a:rPr lang="ru-RU" dirty="0" smtClean="0"/>
              <a:t> «Зимующие птицы»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132856"/>
            <a:ext cx="3384376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32856"/>
            <a:ext cx="3168352" cy="33123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96616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Лэпбук</a:t>
            </a:r>
            <a:r>
              <a:rPr lang="ru-RU" dirty="0" smtClean="0"/>
              <a:t> «Зимующие птицы»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132856"/>
            <a:ext cx="3384376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204864"/>
            <a:ext cx="3168352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0744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Игры с карандашом - всезнайкой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04864"/>
            <a:ext cx="6196013" cy="3485257"/>
          </a:xfrm>
        </p:spPr>
      </p:pic>
    </p:spTree>
    <p:extLst>
      <p:ext uri="{BB962C8B-B14F-4D97-AF65-F5344CB8AC3E}">
        <p14:creationId xmlns="" xmlns:p14="http://schemas.microsoft.com/office/powerpoint/2010/main" val="22202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«Колесо фортуны»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675" y="2060849"/>
            <a:ext cx="6196013" cy="3888432"/>
          </a:xfrm>
        </p:spPr>
      </p:pic>
    </p:spTree>
    <p:extLst>
      <p:ext uri="{BB962C8B-B14F-4D97-AF65-F5344CB8AC3E}">
        <p14:creationId xmlns="" xmlns:p14="http://schemas.microsoft.com/office/powerpoint/2010/main" val="310730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699650"/>
          </a:xfrm>
        </p:spPr>
        <p:txBody>
          <a:bodyPr>
            <a:normAutofit/>
          </a:bodyPr>
          <a:lstStyle/>
          <a:p>
            <a:r>
              <a:rPr lang="ru-RU" dirty="0" smtClean="0"/>
              <a:t>Забота о природе, есть забота о человеке, его будущем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9859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124744"/>
            <a:ext cx="691276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Задачи: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-достигнуть высокого уровня мотивации, осознанной потребности в усвоении знаний и умений за счет собственной активности ребенка;</a:t>
            </a:r>
            <a:br>
              <a:rPr lang="ru-RU" sz="2800" dirty="0" smtClean="0"/>
            </a:br>
            <a:r>
              <a:rPr lang="ru-RU" sz="2800" dirty="0" smtClean="0"/>
              <a:t>- подобрать средства, активизирующие деятельность детей и повышающие ее результативность.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8430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052736"/>
            <a:ext cx="6965245" cy="1296144"/>
          </a:xfrm>
        </p:spPr>
        <p:txBody>
          <a:bodyPr>
            <a:normAutofit fontScale="90000"/>
          </a:bodyPr>
          <a:lstStyle/>
          <a:p>
            <a:r>
              <a:rPr lang="ru-RU" sz="2400" b="1" u="sng" dirty="0" smtClean="0"/>
              <a:t>Актуальность.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Экологическое образование сегодня – важнейшая составляющая воспитательной работы в дошкольном учреждении. Педагогам необходимо использовать современные технологии для того, чтобы сделать эту работу увлекательной и максимально эффективной.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708920"/>
            <a:ext cx="5328592" cy="3528392"/>
          </a:xfrm>
        </p:spPr>
      </p:pic>
    </p:spTree>
    <p:extLst>
      <p:ext uri="{BB962C8B-B14F-4D97-AF65-F5344CB8AC3E}">
        <p14:creationId xmlns="" xmlns:p14="http://schemas.microsoft.com/office/powerpoint/2010/main" val="383237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052736"/>
            <a:ext cx="6965245" cy="129614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Экологические игры – это форма экологического образования, основанная на развертывании особой (игровой) деятельности  участников, стимулирующей высокий уровень мотивации, интереса к природе и эмоциональной включенности.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315" y="2564904"/>
            <a:ext cx="4512733" cy="3672408"/>
          </a:xfrm>
        </p:spPr>
      </p:pic>
    </p:spTree>
    <p:extLst>
      <p:ext uri="{BB962C8B-B14F-4D97-AF65-F5344CB8AC3E}">
        <p14:creationId xmlns="" xmlns:p14="http://schemas.microsoft.com/office/powerpoint/2010/main" val="150561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90278" y="979670"/>
            <a:ext cx="3064827" cy="144119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Дидактические игры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9" y="980728"/>
            <a:ext cx="3528392" cy="48245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140138" y="2708508"/>
            <a:ext cx="3048891" cy="3015710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2400" dirty="0" smtClean="0"/>
              <a:t>«Кто где живет?»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- «Что сначала, что потом?»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«Выбери правильно тропу»</a:t>
            </a:r>
          </a:p>
        </p:txBody>
      </p:sp>
    </p:spTree>
    <p:extLst>
      <p:ext uri="{BB962C8B-B14F-4D97-AF65-F5344CB8AC3E}">
        <p14:creationId xmlns="" xmlns:p14="http://schemas.microsoft.com/office/powerpoint/2010/main" val="150317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94068" y="1196884"/>
            <a:ext cx="3064827" cy="144119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Предметные игры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9" y="1170250"/>
            <a:ext cx="3528392" cy="427497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142652" y="2996474"/>
            <a:ext cx="3048891" cy="2727722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2000" dirty="0" smtClean="0"/>
              <a:t>«Найди дерево по листочку»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- «Кто на кормушку прилетел?»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- «Узнай на вкус»</a:t>
            </a:r>
          </a:p>
          <a:p>
            <a:pPr marL="285750" indent="-285750">
              <a:buFontTx/>
              <a:buChar char="-"/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54320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92801" y="1123643"/>
            <a:ext cx="3064827" cy="144245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Словесные игры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7" y="1268760"/>
            <a:ext cx="3456385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142652" y="2996474"/>
            <a:ext cx="3048891" cy="2727722"/>
          </a:xfrm>
        </p:spPr>
        <p:txBody>
          <a:bodyPr>
            <a:noAutofit/>
          </a:bodyPr>
          <a:lstStyle/>
          <a:p>
            <a:pPr marL="285750" indent="-285750">
              <a:buFontTx/>
              <a:buChar char="-"/>
            </a:pPr>
            <a:r>
              <a:rPr lang="ru-RU" sz="2000" dirty="0" smtClean="0"/>
              <a:t>«Кто летает, бегает, прыгает?»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- «Что это за птица?»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- «Нужно - не нужно»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- «Когда это бывает?»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- «Что было бы, если бы?»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18818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95942" y="1196869"/>
            <a:ext cx="3064827" cy="165593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Настольные игры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1772816"/>
            <a:ext cx="3312368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143280" y="3068465"/>
            <a:ext cx="3048891" cy="2655725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ru-RU" sz="2000" dirty="0" smtClean="0"/>
              <a:t>«Зоологическое лото»</a:t>
            </a:r>
          </a:p>
          <a:p>
            <a:pPr marL="342900" indent="-342900">
              <a:buFontTx/>
              <a:buChar char="-"/>
            </a:pPr>
            <a:r>
              <a:rPr lang="ru-RU" sz="2000" dirty="0" smtClean="0"/>
              <a:t>- «Ботаническое лото»</a:t>
            </a:r>
          </a:p>
          <a:p>
            <a:pPr marL="342900" indent="-342900">
              <a:buFontTx/>
              <a:buChar char="-"/>
            </a:pPr>
            <a:r>
              <a:rPr lang="ru-RU" sz="2000" dirty="0" smtClean="0"/>
              <a:t>- «Четыре времени года»</a:t>
            </a:r>
          </a:p>
          <a:p>
            <a:pPr marL="342900" indent="-342900">
              <a:buFontTx/>
              <a:buChar char="-"/>
            </a:pPr>
            <a:r>
              <a:rPr lang="ru-RU" sz="2000" dirty="0" smtClean="0"/>
              <a:t>- «Ягоды и фрукты»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16720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120</TotalTime>
  <Words>288</Words>
  <Application>Microsoft Office PowerPoint</Application>
  <PresentationFormat>Экран (4:3)</PresentationFormat>
  <Paragraphs>54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Кнопка</vt:lpstr>
      <vt:lpstr>МБДОУ «ЦРР-Д/C №176» г. Воронеж</vt:lpstr>
      <vt:lpstr>Цель: определить влияние игровых технологий на процесс экологического воспитания детей дошкольного возраста.</vt:lpstr>
      <vt:lpstr>Слайд 3</vt:lpstr>
      <vt:lpstr>Актуальность. Экологическое образование сегодня – важнейшая составляющая воспитательной работы в дошкольном учреждении. Педагогам необходимо использовать современные технологии для того, чтобы сделать эту работу увлекательной и максимально эффективной.</vt:lpstr>
      <vt:lpstr>Экологические игры – это форма экологического образования, основанная на развертывании особой (игровой) деятельности  участников, стимулирующей высокий уровень мотивации, интереса к природе и эмоциональной включенности. </vt:lpstr>
      <vt:lpstr>Дидактические игры</vt:lpstr>
      <vt:lpstr>Предметные игры</vt:lpstr>
      <vt:lpstr>Словесные игры</vt:lpstr>
      <vt:lpstr>Настольные игры</vt:lpstr>
      <vt:lpstr>Игры с природным материалом</vt:lpstr>
      <vt:lpstr>Театрализованная игра</vt:lpstr>
      <vt:lpstr>Подвижные игры</vt:lpstr>
      <vt:lpstr>Слайд 13</vt:lpstr>
      <vt:lpstr>Слайд 14</vt:lpstr>
      <vt:lpstr>Животные жарких стран</vt:lpstr>
      <vt:lpstr>Животные средней полосы</vt:lpstr>
      <vt:lpstr>Животные севера</vt:lpstr>
      <vt:lpstr>Животные севера</vt:lpstr>
      <vt:lpstr>«Письма животным»</vt:lpstr>
      <vt:lpstr>Лэпбук «Зимующие птицы»</vt:lpstr>
      <vt:lpstr>Лэпбук «Зимующие птицы»</vt:lpstr>
      <vt:lpstr>Игры с карандашом - всезнайкой</vt:lpstr>
      <vt:lpstr>«Колесо фортуны»</vt:lpstr>
      <vt:lpstr>Забота о природе, есть забота о человеке, его будущем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«ЦРР-Д/C №176 г. Воронеж</dc:title>
  <dc:creator>Я</dc:creator>
  <cp:lastModifiedBy>User</cp:lastModifiedBy>
  <cp:revision>15</cp:revision>
  <dcterms:created xsi:type="dcterms:W3CDTF">2018-03-14T10:13:20Z</dcterms:created>
  <dcterms:modified xsi:type="dcterms:W3CDTF">2018-07-16T15:59:34Z</dcterms:modified>
</cp:coreProperties>
</file>