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9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736"/>
            <a:ext cx="76757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трудового воспитания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группе раннего возраста № 1 «Ягодка» МБДОУ детского сада № 5 «Улыбка»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 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Любовь Николаевна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youloveit.ru/uploads/gallery/comthumb/666/youloveit_ru_sharlotta_zemlyanichka_zeml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357562"/>
            <a:ext cx="3619492" cy="3011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1000108"/>
            <a:ext cx="4643470" cy="1143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«Самообслуживание, самостоятельность, трудовое воспитание»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143248"/>
            <a:ext cx="1857388" cy="12715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Культурно – гигиенические навыки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429132"/>
            <a:ext cx="2428892" cy="11430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286124"/>
            <a:ext cx="2071702" cy="12144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Общественно-полезный труд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4714884"/>
            <a:ext cx="2071702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 в природе </a:t>
            </a:r>
          </a:p>
          <a:p>
            <a:pPr algn="ctr"/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607323" y="2321711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428860" y="3071810"/>
            <a:ext cx="228601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822033" y="2536025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143636" y="2571744"/>
            <a:ext cx="2214578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000108"/>
            <a:ext cx="328614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трудового воспитания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714620"/>
            <a:ext cx="2214578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429132"/>
            <a:ext cx="271464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Общественно-полезный труд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4429132"/>
            <a:ext cx="300039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 в природе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2786058"/>
            <a:ext cx="228601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Художественный труд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500166" y="1785926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4357686" y="2857496"/>
            <a:ext cx="214314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285984" y="2714620"/>
            <a:ext cx="214314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215074" y="1714488"/>
            <a:ext cx="107157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antyseptyky.com/wp-content/uploads/images/foto_15_oktyabrya_vsemirnij_den_mitya_ruk_obsuzhdenie_na_liveinter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643314"/>
            <a:ext cx="4968552" cy="3026046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85720" y="0"/>
            <a:ext cx="792961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Культурно-гигиенические навыки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Формировать привычку (сначала под контролем взрослого, а затем самостоятельно) мыть руки по мере загрязнения и перед едой насухо вытирать лицо и руки личным полотенцем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Учить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помощью взрослого приводить себя в порядок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Учить пользоваться индивидуальными предметами (носовым платком,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салфеткой, полотенцем, расческой, горшком)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baseline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Формировать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умение во время еды правильно держать ложку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192267"/>
            <a:ext cx="764386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Самообслуживание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Учить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детей одеваться и раздеваться  в определенном порядке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baseline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небольшой помощи взрослого снимать одежду, обувь (расстегивать пуговицы спереди, застежки на липучках)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В определенном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порядке аккуратно складывать снятую одежду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baseline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Приучать к опрятности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20170922_1508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214818"/>
            <a:ext cx="4082485" cy="2301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71538" y="-153888"/>
            <a:ext cx="607223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Общественно-полезный труд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Привл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детей к выполнению простейших трудовых действий: совместно с взрослым и под его контролем расставлять хлебницы (без хлеба), </a:t>
            </a:r>
            <a:r>
              <a:rPr kumimoji="0" lang="ru-RU" sz="2000" b="1" i="0" u="none" strike="noStrike" cap="none" normalizeH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салфетницы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раскладывать ложки и пр.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baseline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Приучать поддерживать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порядок в игровой комнате, по окончании игр расставлять игровой материал по местам.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861048"/>
            <a:ext cx="4111950" cy="2686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00" y="-153888"/>
            <a:ext cx="671517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Уважение к труду взрослых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Поощрять интерес детей к деятельности взрослых.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Обращать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внимание на то, что и как делает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взрослый (как ухаживает за растениями- поливает; как дворник подметает двор, убирает снег и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зачем он выполняет те или иные действия.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Учить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узнавать и называть некоторые трудовые действия (помощник воспитателя моет посуду, приносит еду, меняет полотенца).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077072"/>
            <a:ext cx="4071934" cy="2578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4286248" cy="25219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929066"/>
            <a:ext cx="4562092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4786346" cy="26981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7" descr="http://sh6.nevinsk.ru/wp-content/uploads/2012/09/42%D0%B9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428736"/>
            <a:ext cx="2592057" cy="22901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7620" y="1000108"/>
            <a:ext cx="3088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19" y="-307776"/>
            <a:ext cx="8358247" cy="72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Планируемые результаты освоения Программы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приоритетному направлению - Трудовому воспитанию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трем годам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воспитанник должен: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Самостоятельно мыть руки, умывается, насухо вытирать руки личным полотенцем (вначале под контролем взрослого).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При небольшой помощи взрослых правильно надевать и снимать одежду, обувь, расстегивать  пуговицы спереди, застежки 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липучках.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Самостоятельно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ложкой, пить  из чашки, держат их в правой руке.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Самостоятельно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пользоваться индивидуальными предметами — носовым платком, салфеткой, полотенцем, расческой, горшком.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Усвоить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одевания и раздевания.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Аккуратно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складывать  снятую одежду и обувь.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Поддерживать порядок в игровой комнате: по окончании игр расставляет  игровой материал по местам.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Совместно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взрослым и под его контролем перед едой ставить на стол хлебницы (без хлеба)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салфетницы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Помогать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взрослым ухаживать за растениями на участке и в помещении детского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437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ПК</cp:lastModifiedBy>
  <cp:revision>23</cp:revision>
  <dcterms:created xsi:type="dcterms:W3CDTF">2017-09-21T13:53:22Z</dcterms:created>
  <dcterms:modified xsi:type="dcterms:W3CDTF">2017-09-25T01:29:08Z</dcterms:modified>
</cp:coreProperties>
</file>