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57" r:id="rId3"/>
    <p:sldId id="275" r:id="rId4"/>
    <p:sldId id="258" r:id="rId5"/>
    <p:sldId id="259" r:id="rId6"/>
    <p:sldId id="260" r:id="rId7"/>
    <p:sldId id="261" r:id="rId8"/>
    <p:sldId id="262" r:id="rId9"/>
    <p:sldId id="269" r:id="rId10"/>
    <p:sldId id="263" r:id="rId11"/>
    <p:sldId id="264" r:id="rId12"/>
    <p:sldId id="270" r:id="rId13"/>
    <p:sldId id="265" r:id="rId14"/>
    <p:sldId id="266" r:id="rId15"/>
    <p:sldId id="267" r:id="rId16"/>
    <p:sldId id="272" r:id="rId17"/>
    <p:sldId id="273" r:id="rId18"/>
    <p:sldId id="274" r:id="rId19"/>
    <p:sldId id="271" r:id="rId20"/>
    <p:sldId id="268" r:id="rId2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-582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532D4-3640-43D3-A6DF-847CC04E2B9F}" type="datetimeFigureOut">
              <a:rPr lang="ru-RU" smtClean="0"/>
              <a:t>09.04.2014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D27AFA8F-E008-48C4-BDD6-315C617273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87301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532D4-3640-43D3-A6DF-847CC04E2B9F}" type="datetimeFigureOut">
              <a:rPr lang="ru-RU" smtClean="0"/>
              <a:t>09.04.2014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D27AFA8F-E008-48C4-BDD6-315C617273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98036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532D4-3640-43D3-A6DF-847CC04E2B9F}" type="datetimeFigureOut">
              <a:rPr lang="ru-RU" smtClean="0"/>
              <a:t>09.04.2014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D27AFA8F-E008-48C4-BDD6-315C617273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44810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532D4-3640-43D3-A6DF-847CC04E2B9F}" type="datetimeFigureOut">
              <a:rPr lang="ru-RU" smtClean="0"/>
              <a:t>09.04.2014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D27AFA8F-E008-48C4-BDD6-315C6172736C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6125747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532D4-3640-43D3-A6DF-847CC04E2B9F}" type="datetimeFigureOut">
              <a:rPr lang="ru-RU" smtClean="0"/>
              <a:t>09.04.2014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D27AFA8F-E008-48C4-BDD6-315C617273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124924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532D4-3640-43D3-A6DF-847CC04E2B9F}" type="datetimeFigureOut">
              <a:rPr lang="ru-RU" smtClean="0"/>
              <a:t>09.04.2014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AFA8F-E008-48C4-BDD6-315C617273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568704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532D4-3640-43D3-A6DF-847CC04E2B9F}" type="datetimeFigureOut">
              <a:rPr lang="ru-RU" smtClean="0"/>
              <a:t>09.04.2014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AFA8F-E008-48C4-BDD6-315C617273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913969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532D4-3640-43D3-A6DF-847CC04E2B9F}" type="datetimeFigureOut">
              <a:rPr lang="ru-RU" smtClean="0"/>
              <a:t>09.04.2014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AFA8F-E008-48C4-BDD6-315C617273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062787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B5A532D4-3640-43D3-A6DF-847CC04E2B9F}" type="datetimeFigureOut">
              <a:rPr lang="ru-RU" smtClean="0"/>
              <a:t>09.04.2014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D27AFA8F-E008-48C4-BDD6-315C617273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99983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532D4-3640-43D3-A6DF-847CC04E2B9F}" type="datetimeFigureOut">
              <a:rPr lang="ru-RU" smtClean="0"/>
              <a:t>09.04.2014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AFA8F-E008-48C4-BDD6-315C617273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24092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532D4-3640-43D3-A6DF-847CC04E2B9F}" type="datetimeFigureOut">
              <a:rPr lang="ru-RU" smtClean="0"/>
              <a:t>09.04.2014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D27AFA8F-E008-48C4-BDD6-315C617273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48425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532D4-3640-43D3-A6DF-847CC04E2B9F}" type="datetimeFigureOut">
              <a:rPr lang="ru-RU" smtClean="0"/>
              <a:t>09.04.2014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AFA8F-E008-48C4-BDD6-315C617273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68909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532D4-3640-43D3-A6DF-847CC04E2B9F}" type="datetimeFigureOut">
              <a:rPr lang="ru-RU" smtClean="0"/>
              <a:t>09.04.2014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AFA8F-E008-48C4-BDD6-315C617273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1804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532D4-3640-43D3-A6DF-847CC04E2B9F}" type="datetimeFigureOut">
              <a:rPr lang="ru-RU" smtClean="0"/>
              <a:t>09.04.2014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AFA8F-E008-48C4-BDD6-315C617273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61992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532D4-3640-43D3-A6DF-847CC04E2B9F}" type="datetimeFigureOut">
              <a:rPr lang="ru-RU" smtClean="0"/>
              <a:t>09.04.2014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AFA8F-E008-48C4-BDD6-315C617273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8841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532D4-3640-43D3-A6DF-847CC04E2B9F}" type="datetimeFigureOut">
              <a:rPr lang="ru-RU" smtClean="0"/>
              <a:t>09.04.2014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AFA8F-E008-48C4-BDD6-315C617273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21476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532D4-3640-43D3-A6DF-847CC04E2B9F}" type="datetimeFigureOut">
              <a:rPr lang="ru-RU" smtClean="0"/>
              <a:t>09.04.2014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AFA8F-E008-48C4-BDD6-315C617273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89262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A532D4-3640-43D3-A6DF-847CC04E2B9F}" type="datetimeFigureOut">
              <a:rPr lang="ru-RU" smtClean="0"/>
              <a:t>09.04.2014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7AFA8F-E008-48C4-BDD6-315C617273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840630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jpg"/><Relationship Id="rId5" Type="http://schemas.openxmlformats.org/officeDocument/2006/relationships/image" Target="../media/image7.jpg"/><Relationship Id="rId4" Type="http://schemas.openxmlformats.org/officeDocument/2006/relationships/image" Target="../media/image6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g"/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g"/><Relationship Id="rId2" Type="http://schemas.openxmlformats.org/officeDocument/2006/relationships/image" Target="../media/image35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g"/><Relationship Id="rId2" Type="http://schemas.openxmlformats.org/officeDocument/2006/relationships/image" Target="../media/image38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g"/><Relationship Id="rId2" Type="http://schemas.openxmlformats.org/officeDocument/2006/relationships/image" Target="../media/image40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g"/><Relationship Id="rId7" Type="http://schemas.openxmlformats.org/officeDocument/2006/relationships/image" Target="../media/image48.jpg"/><Relationship Id="rId2" Type="http://schemas.openxmlformats.org/officeDocument/2006/relationships/image" Target="../media/image4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.jpg"/><Relationship Id="rId5" Type="http://schemas.openxmlformats.org/officeDocument/2006/relationships/image" Target="../media/image46.jpg"/><Relationship Id="rId4" Type="http://schemas.openxmlformats.org/officeDocument/2006/relationships/image" Target="../media/image45.jp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jpg"/><Relationship Id="rId3" Type="http://schemas.openxmlformats.org/officeDocument/2006/relationships/image" Target="../media/image50.jpg"/><Relationship Id="rId7" Type="http://schemas.openxmlformats.org/officeDocument/2006/relationships/image" Target="../media/image54.jpg"/><Relationship Id="rId2" Type="http://schemas.openxmlformats.org/officeDocument/2006/relationships/image" Target="../media/image49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3.jpg"/><Relationship Id="rId5" Type="http://schemas.openxmlformats.org/officeDocument/2006/relationships/image" Target="../media/image52.jpg"/><Relationship Id="rId4" Type="http://schemas.openxmlformats.org/officeDocument/2006/relationships/image" Target="../media/image51.jpg"/><Relationship Id="rId9" Type="http://schemas.openxmlformats.org/officeDocument/2006/relationships/image" Target="../media/image56.jp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jpg"/><Relationship Id="rId3" Type="http://schemas.openxmlformats.org/officeDocument/2006/relationships/image" Target="../media/image57.jpg"/><Relationship Id="rId7" Type="http://schemas.openxmlformats.org/officeDocument/2006/relationships/image" Target="../media/image61.jp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0.jpg"/><Relationship Id="rId5" Type="http://schemas.openxmlformats.org/officeDocument/2006/relationships/image" Target="../media/image59.jpg"/><Relationship Id="rId4" Type="http://schemas.openxmlformats.org/officeDocument/2006/relationships/image" Target="../media/image58.jpg"/><Relationship Id="rId9" Type="http://schemas.openxmlformats.org/officeDocument/2006/relationships/image" Target="../media/image63.jp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g"/><Relationship Id="rId7" Type="http://schemas.openxmlformats.org/officeDocument/2006/relationships/image" Target="../media/image69.jpg"/><Relationship Id="rId2" Type="http://schemas.openxmlformats.org/officeDocument/2006/relationships/image" Target="../media/image64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8.jpg"/><Relationship Id="rId5" Type="http://schemas.openxmlformats.org/officeDocument/2006/relationships/image" Target="../media/image67.jpg"/><Relationship Id="rId4" Type="http://schemas.openxmlformats.org/officeDocument/2006/relationships/image" Target="../media/image66.jp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jpg"/><Relationship Id="rId2" Type="http://schemas.openxmlformats.org/officeDocument/2006/relationships/image" Target="../media/image70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4.jpg"/><Relationship Id="rId5" Type="http://schemas.openxmlformats.org/officeDocument/2006/relationships/image" Target="../media/image73.jpg"/><Relationship Id="rId4" Type="http://schemas.openxmlformats.org/officeDocument/2006/relationships/image" Target="../media/image72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81.jpg"/><Relationship Id="rId3" Type="http://schemas.openxmlformats.org/officeDocument/2006/relationships/image" Target="../media/image76.jpg"/><Relationship Id="rId7" Type="http://schemas.openxmlformats.org/officeDocument/2006/relationships/image" Target="../media/image80.jpg"/><Relationship Id="rId2" Type="http://schemas.openxmlformats.org/officeDocument/2006/relationships/image" Target="../media/image75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9.jpg"/><Relationship Id="rId5" Type="http://schemas.openxmlformats.org/officeDocument/2006/relationships/image" Target="../media/image78.jpg"/><Relationship Id="rId4" Type="http://schemas.openxmlformats.org/officeDocument/2006/relationships/image" Target="../media/image77.jpg"/><Relationship Id="rId9" Type="http://schemas.openxmlformats.org/officeDocument/2006/relationships/image" Target="../media/image82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7" Type="http://schemas.openxmlformats.org/officeDocument/2006/relationships/image" Target="../media/image16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g"/><Relationship Id="rId5" Type="http://schemas.openxmlformats.org/officeDocument/2006/relationships/image" Target="../media/image14.jpg"/><Relationship Id="rId4" Type="http://schemas.openxmlformats.org/officeDocument/2006/relationships/image" Target="../media/image13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g"/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84102" y="875763"/>
            <a:ext cx="6426557" cy="1313645"/>
          </a:xfrm>
        </p:spPr>
        <p:txBody>
          <a:bodyPr>
            <a:normAutofit/>
          </a:bodyPr>
          <a:lstStyle/>
          <a:p>
            <a:r>
              <a:rPr lang="ru-RU" dirty="0" smtClean="0"/>
              <a:t>Викторина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50772" y="3116687"/>
            <a:ext cx="6581104" cy="901521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Загадки  о  домашних  животных</a:t>
            </a:r>
            <a:endParaRPr lang="ru-RU" sz="32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875" y="4456088"/>
            <a:ext cx="2691684" cy="227956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4931" y="4456088"/>
            <a:ext cx="3168202" cy="227956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6575" y="4456088"/>
            <a:ext cx="2927797" cy="227956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186" y="90153"/>
            <a:ext cx="2691684" cy="224092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6575" y="128789"/>
            <a:ext cx="2927796" cy="22409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845099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41668"/>
            <a:ext cx="10515600" cy="1854557"/>
          </a:xfrm>
        </p:spPr>
        <p:txBody>
          <a:bodyPr/>
          <a:lstStyle/>
          <a:p>
            <a:r>
              <a:rPr lang="ru-RU" dirty="0" smtClean="0"/>
              <a:t>    </a:t>
            </a:r>
            <a:r>
              <a:rPr lang="ru-RU" sz="2400" dirty="0" smtClean="0"/>
              <a:t>                                   Лошадь  с  жеребёнком</a:t>
            </a:r>
            <a:r>
              <a:rPr lang="ru-RU" dirty="0" smtClean="0"/>
              <a:t>         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2112135"/>
            <a:ext cx="12191999" cy="399245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/>
              <a:t>Пашет  землю </a:t>
            </a:r>
          </a:p>
          <a:p>
            <a:pPr marL="0" indent="0">
              <a:buNone/>
            </a:pPr>
            <a:r>
              <a:rPr lang="ru-RU" sz="2400" dirty="0" smtClean="0"/>
              <a:t>трактор  без  колёс,                             Солнце  светит.  Свищут  птицы.                               </a:t>
            </a:r>
          </a:p>
          <a:p>
            <a:pPr marL="0" indent="0">
              <a:buNone/>
            </a:pPr>
            <a:r>
              <a:rPr lang="ru-RU" sz="2400" dirty="0" smtClean="0"/>
              <a:t>Для  него  горючее – овёс.                   Тут  и  там  ручьи  журчат… </a:t>
            </a:r>
          </a:p>
          <a:p>
            <a:pPr marL="0" indent="0">
              <a:buNone/>
            </a:pPr>
            <a:r>
              <a:rPr lang="ru-RU" sz="2400" dirty="0"/>
              <a:t> </a:t>
            </a:r>
            <a:r>
              <a:rPr lang="ru-RU" sz="2400" dirty="0" smtClean="0"/>
              <a:t>                                                           А  по  лугу  мчат  копытца</a:t>
            </a:r>
            <a:br>
              <a:rPr lang="ru-RU" sz="2400" dirty="0" smtClean="0"/>
            </a:br>
            <a:r>
              <a:rPr lang="ru-RU" sz="2400" dirty="0" smtClean="0"/>
              <a:t>                                                            И  стучат,  стучат,  стучат…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                                                       </a:t>
            </a:r>
            <a:r>
              <a:rPr lang="ru-RU" sz="2400" dirty="0" smtClean="0"/>
              <a:t>Это  кто  ж  такой  игривый                  </a:t>
            </a:r>
          </a:p>
          <a:p>
            <a:pPr marL="0" indent="0">
              <a:buNone/>
            </a:pPr>
            <a:r>
              <a:rPr lang="ru-RU" sz="2400" dirty="0"/>
              <a:t> </a:t>
            </a:r>
            <a:r>
              <a:rPr lang="ru-RU" sz="2400" dirty="0" smtClean="0"/>
              <a:t>                                                           Так  несётся  что  есть  сил</a:t>
            </a:r>
          </a:p>
          <a:p>
            <a:pPr marL="0" indent="0">
              <a:buNone/>
            </a:pPr>
            <a:r>
              <a:rPr lang="ru-RU" sz="2400" dirty="0"/>
              <a:t> </a:t>
            </a:r>
            <a:r>
              <a:rPr lang="ru-RU" sz="2400" dirty="0" smtClean="0"/>
              <a:t>                                                           И,  плеща  волнистой  гривой.</a:t>
            </a:r>
          </a:p>
          <a:p>
            <a:pPr marL="0" indent="0">
              <a:buNone/>
            </a:pPr>
            <a:r>
              <a:rPr lang="ru-RU" sz="2400" dirty="0"/>
              <a:t> </a:t>
            </a:r>
            <a:r>
              <a:rPr lang="ru-RU" sz="2400" dirty="0" smtClean="0"/>
              <a:t>                                                           Хвост  по  ветру  распустил?</a:t>
            </a:r>
          </a:p>
          <a:p>
            <a:pPr marL="0" indent="0">
              <a:buNone/>
            </a:pPr>
            <a:endParaRPr lang="ru-RU" sz="24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68248" y="4108360"/>
            <a:ext cx="2112135" cy="2640169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518" y="3812146"/>
            <a:ext cx="3168203" cy="26788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37783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63639"/>
            <a:ext cx="9762186" cy="1339403"/>
          </a:xfrm>
        </p:spPr>
        <p:txBody>
          <a:bodyPr>
            <a:normAutofit/>
          </a:bodyPr>
          <a:lstStyle/>
          <a:p>
            <a:r>
              <a:rPr lang="ru-RU" sz="2400" dirty="0" smtClean="0"/>
              <a:t>                                               Козёл  и  коза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1820" y="2279561"/>
            <a:ext cx="11598498" cy="110758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/>
              <a:t>С  бородой  на  свет  явился              Выгоняли  рога  погулять  на  луга.</a:t>
            </a:r>
          </a:p>
          <a:p>
            <a:pPr marL="0" indent="0">
              <a:buNone/>
            </a:pPr>
            <a:r>
              <a:rPr lang="ru-RU" sz="2400" dirty="0" smtClean="0"/>
              <a:t>И  не  разу  не  побрился.                  И  рога  вечерком  прибрели  с  молоком.</a:t>
            </a:r>
            <a:endParaRPr lang="ru-RU" sz="2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611" y="3540782"/>
            <a:ext cx="3361386" cy="256289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9892" y="3540781"/>
            <a:ext cx="3786388" cy="25628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41945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77296" y="753228"/>
            <a:ext cx="6816886" cy="1080938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Осёл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0322" y="2336873"/>
            <a:ext cx="4522744" cy="268588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 smtClean="0"/>
              <a:t>Говорят,  упрямый  он</a:t>
            </a:r>
          </a:p>
          <a:p>
            <a:pPr marL="0" indent="0">
              <a:buNone/>
            </a:pPr>
            <a:r>
              <a:rPr lang="ru-RU" dirty="0" smtClean="0"/>
              <a:t>И  не  очень – то  умён</a:t>
            </a:r>
          </a:p>
          <a:p>
            <a:pPr marL="0" indent="0">
              <a:buNone/>
            </a:pPr>
            <a:r>
              <a:rPr lang="ru-RU" dirty="0" smtClean="0"/>
              <a:t>Но  словам  таким  не  верь – </a:t>
            </a:r>
          </a:p>
          <a:p>
            <a:pPr marL="0" indent="0">
              <a:buNone/>
            </a:pPr>
            <a:r>
              <a:rPr lang="ru-RU" dirty="0" smtClean="0"/>
              <a:t>Это  очень  славный  зверь.</a:t>
            </a:r>
          </a:p>
          <a:p>
            <a:pPr marL="0" indent="0">
              <a:buNone/>
            </a:pPr>
            <a:r>
              <a:rPr lang="ru-RU" dirty="0" smtClean="0"/>
              <a:t>Просто  любит  он  покой.</a:t>
            </a:r>
          </a:p>
          <a:p>
            <a:pPr marL="0" indent="0">
              <a:buNone/>
            </a:pPr>
            <a:r>
              <a:rPr lang="ru-RU" dirty="0" smtClean="0"/>
              <a:t>Он  задумчивый  такой!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0208" y="579322"/>
            <a:ext cx="3223475" cy="257600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0208" y="3721994"/>
            <a:ext cx="3223475" cy="258865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2913" y="2336873"/>
            <a:ext cx="2781835" cy="2917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10963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      </a:t>
            </a:r>
            <a:r>
              <a:rPr lang="ru-RU" sz="2400" dirty="0" smtClean="0"/>
              <a:t>Кролик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1820" y="1996224"/>
            <a:ext cx="11121980" cy="96591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/>
              <a:t>                             Длинное  ухо,  комочек  пуха,</a:t>
            </a:r>
          </a:p>
          <a:p>
            <a:pPr marL="0" indent="0">
              <a:buNone/>
            </a:pPr>
            <a:r>
              <a:rPr lang="ru-RU" sz="2400" dirty="0" smtClean="0"/>
              <a:t>                             Прыгает  ловко,  </a:t>
            </a:r>
            <a:r>
              <a:rPr lang="ru-RU" sz="2400" dirty="0"/>
              <a:t>л</a:t>
            </a:r>
            <a:r>
              <a:rPr lang="ru-RU" sz="2400" dirty="0" smtClean="0"/>
              <a:t>юбит  морковку.</a:t>
            </a:r>
            <a:endParaRPr lang="ru-RU" sz="2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397" y="3103808"/>
            <a:ext cx="3889420" cy="350305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4592" y="3103808"/>
            <a:ext cx="4005329" cy="35030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76667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6063" y="753228"/>
            <a:ext cx="10088120" cy="1080938"/>
          </a:xfrm>
        </p:spPr>
        <p:txBody>
          <a:bodyPr>
            <a:normAutofit/>
          </a:bodyPr>
          <a:lstStyle/>
          <a:p>
            <a:r>
              <a:rPr lang="ru-RU" sz="2400" dirty="0" smtClean="0"/>
              <a:t>                                   Домики  для  животных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2034862"/>
            <a:ext cx="12028867" cy="1828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/>
              <a:t>Мы  построили  на  даче                             В  этом  доме  спят  на  соломе,</a:t>
            </a:r>
          </a:p>
          <a:p>
            <a:pPr marL="0" indent="0">
              <a:buNone/>
            </a:pPr>
            <a:r>
              <a:rPr lang="ru-RU" sz="2400" dirty="0" smtClean="0"/>
              <a:t>Домик  маленький,  собачий,                     Едят  стоя  сено  сухое.</a:t>
            </a:r>
          </a:p>
          <a:p>
            <a:pPr marL="0" indent="0">
              <a:buNone/>
            </a:pPr>
            <a:r>
              <a:rPr lang="ru-RU" sz="2400" dirty="0" smtClean="0"/>
              <a:t>Лает  наш  щенок: «УРА!                             А  если  очень  сердиты,</a:t>
            </a:r>
          </a:p>
          <a:p>
            <a:pPr marL="0" indent="0">
              <a:buNone/>
            </a:pPr>
            <a:r>
              <a:rPr lang="ru-RU" sz="2400" dirty="0" smtClean="0"/>
              <a:t>У  меня  есть…»                                           Могут  лягнуть  копытом.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279" y="3863662"/>
            <a:ext cx="2177737" cy="262729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1837" y="3863662"/>
            <a:ext cx="2279560" cy="262729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9893" y="3863663"/>
            <a:ext cx="3541690" cy="26272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51495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3031" y="365125"/>
            <a:ext cx="11900079" cy="1325563"/>
          </a:xfrm>
        </p:spPr>
        <p:txBody>
          <a:bodyPr>
            <a:normAutofit/>
          </a:bodyPr>
          <a:lstStyle/>
          <a:p>
            <a:endParaRPr lang="ru-RU" sz="24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214" y="540911"/>
            <a:ext cx="3245476" cy="2498501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8287" y="540911"/>
            <a:ext cx="3232597" cy="249850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83393" y="540910"/>
            <a:ext cx="3219718" cy="249850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214" y="3889419"/>
            <a:ext cx="3245476" cy="261441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9651" y="3889419"/>
            <a:ext cx="3232597" cy="261441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83392" y="3908737"/>
            <a:ext cx="3219720" cy="2614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57045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Какую  пользу  приносят  человеку?</a:t>
            </a:r>
            <a:endParaRPr lang="ru-RU" sz="24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2485" y="2137893"/>
            <a:ext cx="2781835" cy="195758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2484" y="4589709"/>
            <a:ext cx="2781835" cy="207886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8361" y="2137893"/>
            <a:ext cx="3296991" cy="1957589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8361" y="4589709"/>
            <a:ext cx="1545464" cy="2078864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1251" y="4589709"/>
            <a:ext cx="1584101" cy="2078864"/>
          </a:xfrm>
          <a:prstGeom prst="rect">
            <a:avLst/>
          </a:prstGeom>
        </p:spPr>
      </p:pic>
      <p:pic>
        <p:nvPicPr>
          <p:cNvPr id="14" name="Объект 13"/>
          <p:cNvPicPr>
            <a:picLocks noGrp="1" noChangeAspect="1"/>
          </p:cNvPicPr>
          <p:nvPr>
            <p:ph idx="1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366" y="2137893"/>
            <a:ext cx="2871989" cy="1957589"/>
          </a:xfr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135" y="4589709"/>
            <a:ext cx="1419225" cy="2078864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6073" y="4589709"/>
            <a:ext cx="1352282" cy="20788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861944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Польза  и  домашние  животные</a:t>
            </a:r>
            <a:endParaRPr lang="ru-RU" sz="24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882" y="2176530"/>
            <a:ext cx="2987898" cy="2125014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7148" y="2176530"/>
            <a:ext cx="3296993" cy="212501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31989" y="2176530"/>
            <a:ext cx="3281899" cy="212501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882" y="4643907"/>
            <a:ext cx="2987898" cy="192431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7148" y="4643907"/>
            <a:ext cx="1481072" cy="1924317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9543" y="4643906"/>
            <a:ext cx="1593396" cy="1924317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93251" y="4643906"/>
            <a:ext cx="1468191" cy="1924317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5644" y="4643906"/>
            <a:ext cx="1648497" cy="1924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905054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sz="2400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519" y="1049626"/>
            <a:ext cx="3369882" cy="2376154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44753" y="1049627"/>
            <a:ext cx="3065173" cy="237615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6551" y="1042113"/>
            <a:ext cx="3078051" cy="2383667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44752" y="4082603"/>
            <a:ext cx="3065173" cy="2389031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519" y="4082602"/>
            <a:ext cx="3369881" cy="2389031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6551" y="4082602"/>
            <a:ext cx="3078051" cy="22666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69561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Домашние  животные  в  русских  народных  сказках</a:t>
            </a:r>
            <a:endParaRPr lang="ru-RU" sz="24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1409" y="4546239"/>
            <a:ext cx="3142445" cy="2163652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003" y="2125013"/>
            <a:ext cx="3219718" cy="227956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64627" y="2125012"/>
            <a:ext cx="3090929" cy="227956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290" y="4571999"/>
            <a:ext cx="3039413" cy="216365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7606" y="2125011"/>
            <a:ext cx="3052293" cy="22795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494495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6366" y="612190"/>
            <a:ext cx="9234152" cy="1080938"/>
          </a:xfrm>
        </p:spPr>
        <p:txBody>
          <a:bodyPr>
            <a:normAutofit/>
          </a:bodyPr>
          <a:lstStyle/>
          <a:p>
            <a:r>
              <a:rPr lang="ru-RU" sz="2400" dirty="0" smtClean="0"/>
              <a:t>                                             Собака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2086376"/>
            <a:ext cx="11353800" cy="1867437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sz="1800" dirty="0"/>
              <a:t> </a:t>
            </a:r>
            <a:r>
              <a:rPr lang="ru-RU" sz="1800" dirty="0" smtClean="0"/>
              <a:t>       </a:t>
            </a:r>
            <a:r>
              <a:rPr lang="ru-RU" sz="2400" dirty="0" smtClean="0"/>
              <a:t>Заворчал  живой  замок,                                       Собой  не  птица.</a:t>
            </a:r>
          </a:p>
          <a:p>
            <a:pPr marL="0" indent="0">
              <a:buNone/>
            </a:pPr>
            <a:r>
              <a:rPr lang="ru-RU" sz="2400" dirty="0"/>
              <a:t> </a:t>
            </a:r>
            <a:r>
              <a:rPr lang="ru-RU" sz="2400" dirty="0" smtClean="0"/>
              <a:t>     Лёг  у  двери  поперёк.                                         Петь  не  поёт.</a:t>
            </a:r>
          </a:p>
          <a:p>
            <a:pPr marL="0" indent="0">
              <a:buNone/>
            </a:pPr>
            <a:r>
              <a:rPr lang="ru-RU" sz="2400" dirty="0"/>
              <a:t> </a:t>
            </a:r>
            <a:r>
              <a:rPr lang="ru-RU" sz="2400" dirty="0" smtClean="0"/>
              <a:t>     Две  медали  на  груди.                                         Кто  к  хозяину  идёт,</a:t>
            </a:r>
          </a:p>
          <a:p>
            <a:pPr marL="0" indent="0">
              <a:buNone/>
            </a:pPr>
            <a:r>
              <a:rPr lang="ru-RU" sz="2400" dirty="0"/>
              <a:t> </a:t>
            </a:r>
            <a:r>
              <a:rPr lang="ru-RU" sz="2400" dirty="0" smtClean="0"/>
              <a:t>     Лучше  в  дом  не  заходи!                                     Она  знать  даёт.</a:t>
            </a:r>
          </a:p>
          <a:p>
            <a:pPr marL="0" indent="0">
              <a:buNone/>
            </a:pPr>
            <a:r>
              <a:rPr lang="ru-RU" sz="2400" dirty="0"/>
              <a:t> </a:t>
            </a:r>
            <a:r>
              <a:rPr lang="ru-RU" sz="2400" dirty="0" smtClean="0"/>
              <a:t>     </a:t>
            </a:r>
            <a:endParaRPr lang="ru-RU" sz="18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231" y="3953812"/>
            <a:ext cx="3348507" cy="266592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6878" y="3953811"/>
            <a:ext cx="3535252" cy="26659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453409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                               Угадай  силуэт:</a:t>
            </a:r>
            <a:endParaRPr lang="ru-RU" sz="24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321" y="2454029"/>
            <a:ext cx="1869696" cy="142875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2504" y="2454029"/>
            <a:ext cx="1952625" cy="142875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42403" y="2454029"/>
            <a:ext cx="1823579" cy="142875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2503" y="4541480"/>
            <a:ext cx="1952625" cy="142875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7617" y="2510442"/>
            <a:ext cx="1906074" cy="142875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7332" y="4541480"/>
            <a:ext cx="1866359" cy="142875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321" y="4516796"/>
            <a:ext cx="1869696" cy="1428750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42403" y="4502642"/>
            <a:ext cx="1823579" cy="1428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80257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90930" y="753228"/>
            <a:ext cx="7203252" cy="1080938"/>
          </a:xfrm>
        </p:spPr>
        <p:txBody>
          <a:bodyPr>
            <a:normAutofit/>
          </a:bodyPr>
          <a:lstStyle/>
          <a:p>
            <a:r>
              <a:rPr lang="ru-RU" sz="2400" dirty="0" smtClean="0"/>
              <a:t>Собаки  и  люди</a:t>
            </a:r>
            <a:endParaRPr lang="ru-RU" sz="24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5104" y="2228045"/>
            <a:ext cx="3123127" cy="212501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395" y="4746938"/>
            <a:ext cx="2710534" cy="195007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5104" y="4746938"/>
            <a:ext cx="3123127" cy="195007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9752" y="2228045"/>
            <a:ext cx="3155323" cy="2125014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9752" y="4746938"/>
            <a:ext cx="3155323" cy="1950076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396" y="2228045"/>
            <a:ext cx="2710534" cy="2125014"/>
          </a:xfrm>
          <a:prstGeom prst="rect">
            <a:avLst/>
          </a:prstGeom>
        </p:spPr>
      </p:pic>
      <p:sp>
        <p:nvSpPr>
          <p:cNvPr id="13" name="Объект 12"/>
          <p:cNvSpPr>
            <a:spLocks noGrp="1"/>
          </p:cNvSpPr>
          <p:nvPr>
            <p:ph idx="1"/>
          </p:nvPr>
        </p:nvSpPr>
        <p:spPr>
          <a:xfrm flipV="1">
            <a:off x="206061" y="6857999"/>
            <a:ext cx="11686933" cy="45719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8520100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" y="753228"/>
            <a:ext cx="10294182" cy="1080938"/>
          </a:xfrm>
        </p:spPr>
        <p:txBody>
          <a:bodyPr/>
          <a:lstStyle/>
          <a:p>
            <a:r>
              <a:rPr lang="ru-RU" dirty="0" smtClean="0"/>
              <a:t>                                 </a:t>
            </a:r>
            <a:r>
              <a:rPr lang="ru-RU" sz="2400" dirty="0" smtClean="0"/>
              <a:t>Кошка  и  кот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95459" y="2195205"/>
            <a:ext cx="10779617" cy="195823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/>
              <a:t>Полосатый  зверь  у  мамы                               У  порога  плачет</a:t>
            </a:r>
          </a:p>
          <a:p>
            <a:pPr marL="0" indent="0">
              <a:buNone/>
            </a:pPr>
            <a:r>
              <a:rPr lang="ru-RU" sz="2400" dirty="0" smtClean="0"/>
              <a:t>Блюдце  выпросит  сметаны.                            Коготки  прячет</a:t>
            </a:r>
          </a:p>
          <a:p>
            <a:pPr marL="0" indent="0">
              <a:buNone/>
            </a:pPr>
            <a:r>
              <a:rPr lang="ru-RU" sz="2400" dirty="0" smtClean="0"/>
              <a:t>И,  поев  её  немножко,                                   Тихо  в  комнату  войдёт</a:t>
            </a:r>
          </a:p>
          <a:p>
            <a:pPr marL="0" indent="0">
              <a:buNone/>
            </a:pPr>
            <a:r>
              <a:rPr lang="ru-RU" sz="2400" dirty="0" smtClean="0"/>
              <a:t>Замурлычет  наша…                                          Замурлычет  запоёт.</a:t>
            </a:r>
            <a:endParaRPr lang="ru-RU" sz="24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459" y="4153436"/>
            <a:ext cx="3850783" cy="246630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8231" y="4153436"/>
            <a:ext cx="3734873" cy="24663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92510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5307" y="753228"/>
            <a:ext cx="9688875" cy="1080938"/>
          </a:xfrm>
        </p:spPr>
        <p:txBody>
          <a:bodyPr>
            <a:normAutofit/>
          </a:bodyPr>
          <a:lstStyle/>
          <a:p>
            <a:r>
              <a:rPr lang="ru-RU" sz="2400" dirty="0" smtClean="0"/>
              <a:t>                                    Щенок  и  котёнок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48803" y="1996224"/>
            <a:ext cx="11731579" cy="191895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/>
              <a:t>Белый  хвост,  чёрный  нос                               Что  за  зверь  со  мной  играет:</a:t>
            </a:r>
          </a:p>
          <a:p>
            <a:pPr marL="0" indent="0">
              <a:buNone/>
            </a:pPr>
            <a:r>
              <a:rPr lang="ru-RU" sz="2400" dirty="0" smtClean="0"/>
              <a:t>Наши  тапочки  унёс                                          Не  мычит,  не  ржёт, не  лает.</a:t>
            </a:r>
          </a:p>
          <a:p>
            <a:pPr marL="0" indent="0">
              <a:buNone/>
            </a:pPr>
            <a:r>
              <a:rPr lang="ru-RU" sz="2400" dirty="0" smtClean="0"/>
              <a:t>В  уголок  под  кровать –                                    Нападает  на  клубки,</a:t>
            </a:r>
          </a:p>
          <a:p>
            <a:pPr marL="0" indent="0">
              <a:buNone/>
            </a:pPr>
            <a:r>
              <a:rPr lang="ru-RU" sz="2400" dirty="0" smtClean="0"/>
              <a:t>И  не  хочет  отдавать.                                       Прячет  в  лапках  коготки!</a:t>
            </a:r>
          </a:p>
          <a:p>
            <a:pPr marL="0" indent="0">
              <a:buNone/>
            </a:pPr>
            <a:endParaRPr lang="ru-RU" sz="18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307" y="4014172"/>
            <a:ext cx="2678806" cy="248562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6090" y="4014172"/>
            <a:ext cx="2820473" cy="248562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93240" y="4014172"/>
            <a:ext cx="2897746" cy="24856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19069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937460"/>
          </a:xfrm>
        </p:spPr>
        <p:txBody>
          <a:bodyPr/>
          <a:lstStyle/>
          <a:p>
            <a:r>
              <a:rPr lang="ru-RU" dirty="0" smtClean="0"/>
              <a:t>                   </a:t>
            </a:r>
            <a:r>
              <a:rPr lang="ru-RU" sz="2400" dirty="0" smtClean="0"/>
              <a:t>Корова  и  бык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830" y="2034862"/>
            <a:ext cx="12165170" cy="188778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/>
              <a:t>Раннее  утро…  уходят  рога,                                    Встал  он  прямо  у  дорожки:                                  </a:t>
            </a:r>
          </a:p>
          <a:p>
            <a:pPr marL="0" indent="0">
              <a:buNone/>
            </a:pPr>
            <a:r>
              <a:rPr lang="ru-RU" sz="2400" dirty="0" smtClean="0"/>
              <a:t>Тихо  мыча,  в  заливные  луга:                               Не  идут  от  страха  ножки.</a:t>
            </a:r>
          </a:p>
          <a:p>
            <a:pPr marL="0" indent="0">
              <a:buNone/>
            </a:pPr>
            <a:r>
              <a:rPr lang="ru-RU" sz="2400" dirty="0" smtClean="0"/>
              <a:t>Травы  </a:t>
            </a:r>
            <a:r>
              <a:rPr lang="ru-RU" sz="2400" dirty="0"/>
              <a:t>щ</a:t>
            </a:r>
            <a:r>
              <a:rPr lang="ru-RU" sz="2400" dirty="0" smtClean="0"/>
              <a:t>ипать  и  неспешно  и  пастись –                И  мычит  бедняга: «МУ!»</a:t>
            </a:r>
          </a:p>
          <a:p>
            <a:pPr marL="0" indent="0">
              <a:buNone/>
            </a:pPr>
            <a:r>
              <a:rPr lang="ru-RU" sz="2400" dirty="0" smtClean="0"/>
              <a:t>Вкусным,  парным  молоком  запастись.                  Шаг  я  сделать  не  могу.</a:t>
            </a:r>
          </a:p>
          <a:p>
            <a:pPr marL="0" indent="0">
              <a:buNone/>
            </a:pPr>
            <a:endParaRPr lang="ru-RU" sz="24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608" y="4159876"/>
            <a:ext cx="3683358" cy="246256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5200" y="4159876"/>
            <a:ext cx="3786389" cy="2462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65181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                                        Баран  и   овца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96213" y="2080591"/>
            <a:ext cx="11670499" cy="1731555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400" dirty="0" smtClean="0"/>
              <a:t>Заплелись  густые  травы,                                   По  горам,  по  долам</a:t>
            </a:r>
          </a:p>
          <a:p>
            <a:pPr marL="0" indent="0">
              <a:buNone/>
            </a:pPr>
            <a:r>
              <a:rPr lang="ru-RU" sz="2400" dirty="0" smtClean="0"/>
              <a:t>Закудрявились  луга,                                           Ходит  шуба  да  кафтан.</a:t>
            </a:r>
          </a:p>
          <a:p>
            <a:pPr marL="0" indent="0">
              <a:buNone/>
            </a:pPr>
            <a:r>
              <a:rPr lang="ru-RU" sz="2400" dirty="0" smtClean="0"/>
              <a:t>Да  и  сам  я  весь  кудрявый,</a:t>
            </a:r>
          </a:p>
          <a:p>
            <a:pPr marL="0" indent="0">
              <a:buNone/>
            </a:pPr>
            <a:r>
              <a:rPr lang="ru-RU" sz="2400" dirty="0" smtClean="0"/>
              <a:t>Даже  завитком  рога.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214" y="3902299"/>
            <a:ext cx="3039414" cy="260153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38693" y="3902299"/>
            <a:ext cx="3245476" cy="260153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7149" y="3902299"/>
            <a:ext cx="3606085" cy="2601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79578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</a:t>
            </a:r>
            <a:r>
              <a:rPr lang="ru-RU" sz="2400" dirty="0" smtClean="0"/>
              <a:t>Свинья  с  поросятами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6983" y="2086377"/>
            <a:ext cx="6013361" cy="2678806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400" dirty="0" smtClean="0"/>
              <a:t>Ходит  бочка,  хвост  крючком,</a:t>
            </a:r>
          </a:p>
          <a:p>
            <a:pPr marL="0" indent="0">
              <a:buNone/>
            </a:pPr>
            <a:r>
              <a:rPr lang="ru-RU" sz="2400" dirty="0" smtClean="0"/>
              <a:t>Роет  землю  пятачком.</a:t>
            </a:r>
          </a:p>
          <a:p>
            <a:pPr marL="0" indent="0">
              <a:buNone/>
            </a:pPr>
            <a:r>
              <a:rPr lang="ru-RU" sz="2400" dirty="0" smtClean="0"/>
              <a:t>А  рядышком -  бочонки:</a:t>
            </a:r>
          </a:p>
          <a:p>
            <a:pPr marL="0" indent="0">
              <a:buNone/>
            </a:pPr>
            <a:r>
              <a:rPr lang="ru-RU" sz="2400" dirty="0" smtClean="0"/>
              <a:t>Мальчишки  и  девчонки.</a:t>
            </a:r>
          </a:p>
          <a:p>
            <a:pPr marL="0" indent="0">
              <a:buNone/>
            </a:pPr>
            <a:r>
              <a:rPr lang="ru-RU" sz="2400" dirty="0" smtClean="0"/>
              <a:t>И  тоже  с  пятачками,</a:t>
            </a:r>
          </a:p>
          <a:p>
            <a:pPr marL="0" indent="0">
              <a:buNone/>
            </a:pPr>
            <a:r>
              <a:rPr lang="ru-RU" sz="2400" dirty="0" smtClean="0"/>
              <a:t>И  хвостики  крючками.</a:t>
            </a:r>
          </a:p>
          <a:p>
            <a:pPr marL="0" indent="0">
              <a:buNone/>
            </a:pPr>
            <a:endParaRPr lang="ru-RU" sz="2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7455" y="4237149"/>
            <a:ext cx="3394656" cy="245986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0928" y="719957"/>
            <a:ext cx="3821739" cy="305229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5662" y="4237148"/>
            <a:ext cx="2918138" cy="24598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90035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01009" y="753228"/>
            <a:ext cx="7193173" cy="1080938"/>
          </a:xfrm>
        </p:spPr>
        <p:txBody>
          <a:bodyPr>
            <a:normAutofit/>
          </a:bodyPr>
          <a:lstStyle/>
          <a:p>
            <a:r>
              <a:rPr lang="ru-RU" sz="2400" dirty="0" smtClean="0"/>
              <a:t>Свинья  с  поросятами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0322" y="2336873"/>
            <a:ext cx="4421766" cy="2818223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Это  кочка?  Нет,  не  кочка.</a:t>
            </a:r>
          </a:p>
          <a:p>
            <a:pPr marL="0" indent="0">
              <a:buNone/>
            </a:pPr>
            <a:r>
              <a:rPr lang="ru-RU" dirty="0" smtClean="0"/>
              <a:t>Это  бочка?  Нет  не  бочка.</a:t>
            </a:r>
          </a:p>
          <a:p>
            <a:pPr marL="0" indent="0">
              <a:buNone/>
            </a:pPr>
            <a:r>
              <a:rPr lang="ru-RU" dirty="0" smtClean="0"/>
              <a:t>Может  тыква  с  хвостиком</a:t>
            </a:r>
          </a:p>
          <a:p>
            <a:pPr marL="0" indent="0">
              <a:buNone/>
            </a:pPr>
            <a:r>
              <a:rPr lang="ru-RU" dirty="0" smtClean="0"/>
              <a:t>Забежала  в  гости  к  нам,</a:t>
            </a:r>
          </a:p>
          <a:p>
            <a:pPr marL="0" indent="0">
              <a:buNone/>
            </a:pPr>
            <a:r>
              <a:rPr lang="ru-RU" dirty="0" smtClean="0"/>
              <a:t>Под  крылечко  юркнула</a:t>
            </a:r>
          </a:p>
          <a:p>
            <a:pPr marL="0" indent="0">
              <a:buNone/>
            </a:pPr>
            <a:r>
              <a:rPr lang="ru-RU" dirty="0" smtClean="0"/>
              <a:t>И  довольно  хрюкнула?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34400" y="579321"/>
            <a:ext cx="3326296" cy="282648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6400" y="3578087"/>
            <a:ext cx="3047999" cy="2729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02971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theme1.xml><?xml version="1.0" encoding="utf-8"?>
<a:theme xmlns:a="http://schemas.openxmlformats.org/drawingml/2006/main" name="Берлин">
  <a:themeElements>
    <a:clrScheme name="Берлин">
      <a:dk1>
        <a:sysClr val="windowText" lastClr="000000"/>
      </a:dk1>
      <a:lt1>
        <a:sysClr val="window" lastClr="FFFFFF"/>
      </a:lt1>
      <a:dk2>
        <a:srgbClr val="9D360E"/>
      </a:dk2>
      <a:lt2>
        <a:srgbClr val="E7E6E6"/>
      </a:lt2>
      <a:accent1>
        <a:srgbClr val="F09415"/>
      </a:accent1>
      <a:accent2>
        <a:srgbClr val="C1B56B"/>
      </a:accent2>
      <a:accent3>
        <a:srgbClr val="4BAF73"/>
      </a:accent3>
      <a:accent4>
        <a:srgbClr val="5AA6C0"/>
      </a:accent4>
      <a:accent5>
        <a:srgbClr val="D17DF9"/>
      </a:accent5>
      <a:accent6>
        <a:srgbClr val="FA7E5C"/>
      </a:accent6>
      <a:hlink>
        <a:srgbClr val="FFAE3E"/>
      </a:hlink>
      <a:folHlink>
        <a:srgbClr val="FCC77E"/>
      </a:folHlink>
    </a:clrScheme>
    <a:fontScheme name="Берлин">
      <a:majorFont>
        <a:latin typeface="Trebuchet MS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Берлин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Berlin" id="{7B5DBA9E-B069-418E-9360-A61BDD0615A4}" vid="{C0CBE056-4EF4-4D92-969E-947779DA7AA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TC104033917[[fn=Берлин]]</Template>
  <TotalTime>333</TotalTime>
  <Words>459</Words>
  <Application>Microsoft Office PowerPoint</Application>
  <PresentationFormat>Произвольный</PresentationFormat>
  <Paragraphs>74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Берлин</vt:lpstr>
      <vt:lpstr>Викторина</vt:lpstr>
      <vt:lpstr>                                             Собака</vt:lpstr>
      <vt:lpstr>Собаки  и  люди</vt:lpstr>
      <vt:lpstr>                                 Кошка  и  кот</vt:lpstr>
      <vt:lpstr>                                    Щенок  и  котёнок</vt:lpstr>
      <vt:lpstr>                   Корова  и  бык</vt:lpstr>
      <vt:lpstr>                                        Баран  и   овца</vt:lpstr>
      <vt:lpstr>              Свинья  с  поросятами</vt:lpstr>
      <vt:lpstr>Свинья  с  поросятами</vt:lpstr>
      <vt:lpstr>                                       Лошадь  с  жеребёнком          </vt:lpstr>
      <vt:lpstr>                                               Козёл  и  коза</vt:lpstr>
      <vt:lpstr>Осёл</vt:lpstr>
      <vt:lpstr>                        Кролик</vt:lpstr>
      <vt:lpstr>                                   Домики  для  животных</vt:lpstr>
      <vt:lpstr>Презентация PowerPoint</vt:lpstr>
      <vt:lpstr>Какую  пользу  приносят  человеку?</vt:lpstr>
      <vt:lpstr>Польза  и  домашние  животные</vt:lpstr>
      <vt:lpstr>Презентация PowerPoint</vt:lpstr>
      <vt:lpstr>Домашние  животные  в  русских  народных  сказках</vt:lpstr>
      <vt:lpstr>                               Угадай  силуэт: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Викторина</dc:title>
  <dc:creator>DNS</dc:creator>
  <cp:lastModifiedBy>Елена</cp:lastModifiedBy>
  <cp:revision>37</cp:revision>
  <dcterms:created xsi:type="dcterms:W3CDTF">2014-01-20T15:05:03Z</dcterms:created>
  <dcterms:modified xsi:type="dcterms:W3CDTF">2014-04-09T03:34:52Z</dcterms:modified>
</cp:coreProperties>
</file>