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handoutMasterIdLst>
    <p:handoutMasterId r:id="rId12"/>
  </p:handoutMasterIdLst>
  <p:sldIdLst>
    <p:sldId id="256" r:id="rId2"/>
    <p:sldId id="257" r:id="rId3"/>
    <p:sldId id="259" r:id="rId4"/>
    <p:sldId id="265" r:id="rId5"/>
    <p:sldId id="266" r:id="rId6"/>
    <p:sldId id="270" r:id="rId7"/>
    <p:sldId id="263" r:id="rId8"/>
    <p:sldId id="271" r:id="rId9"/>
    <p:sldId id="272" r:id="rId10"/>
    <p:sldId id="258" r:id="rId11"/>
  </p:sldIdLst>
  <p:sldSz cx="12192000" cy="6858000"/>
  <p:notesSz cx="6877050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24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73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5725" y="0"/>
            <a:ext cx="297973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BAFB4-77A6-4DA4-8A94-2A4D7CD7517F}" type="datetimeFigureOut">
              <a:rPr lang="ru-RU" smtClean="0"/>
              <a:t>16.07.2018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01188"/>
            <a:ext cx="297973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5725" y="9501188"/>
            <a:ext cx="297973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3AADB-3288-4D01-879F-0D22A8C44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616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8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94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8028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41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787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436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414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511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49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810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7/16/2018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728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773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415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06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7/16/2018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983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126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375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7984" y="198783"/>
            <a:ext cx="6752998" cy="861391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00B050"/>
                </a:solidFill>
              </a:rPr>
              <a:t>Проект на тему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135" y="1285461"/>
            <a:ext cx="6766256" cy="514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48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6347" y="291547"/>
            <a:ext cx="8772939" cy="5981675"/>
          </a:xfrm>
        </p:spPr>
      </p:pic>
    </p:spTree>
    <p:extLst>
      <p:ext uri="{BB962C8B-B14F-4D97-AF65-F5344CB8AC3E}">
        <p14:creationId xmlns:p14="http://schemas.microsoft.com/office/powerpoint/2010/main" val="3123957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7444" y="1020416"/>
            <a:ext cx="5020054" cy="2425147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Цель: выяснить от чего зависит здоровье               человека.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1391" y="3445563"/>
            <a:ext cx="8412611" cy="27564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Узнать больше о здоровье и здоровом образе жизни;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Сделать анализ образа жизни нашей группы;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Подвести итог.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99" y="437321"/>
            <a:ext cx="2807431" cy="300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534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здоровье?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784" y="1325217"/>
            <a:ext cx="5115338" cy="471777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Здоровье - это сила и ум; 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Здоровье -  это красота; 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Здоровье - это когда ты весел, когда у тебя все получается;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Здоровье - это когда ты можешь ходить в садик, гулять на свежем воздухе, кататься с горки и  когда у тебя ничего не болит.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122" y="1510748"/>
            <a:ext cx="4375049" cy="416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031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417983"/>
          </a:xfrm>
        </p:spPr>
        <p:txBody>
          <a:bodyPr>
            <a:noAutofit/>
          </a:bodyPr>
          <a:lstStyle/>
          <a:p>
            <a:r>
              <a:rPr lang="ru-RU" sz="2800" dirty="0"/>
              <a:t>     Чтобы быть здоровым нужно вести здоровый образ жизни. </a:t>
            </a:r>
            <a:br>
              <a:rPr lang="ru-RU" sz="2800" dirty="0"/>
            </a:br>
            <a:r>
              <a:rPr lang="ru-RU" sz="2800" dirty="0"/>
              <a:t>  Анализ  образа жизни нашей группы: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051" y="2385391"/>
            <a:ext cx="3869635" cy="381662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Ежедневно мы делаем утреннюю гимнастику. Это очень полезно для здоровья. После гимнастики всегда бодрое настроение.</a:t>
            </a:r>
          </a:p>
          <a:p>
            <a:pPr marL="0" indent="0">
              <a:buNone/>
            </a:pP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72" y="2161760"/>
            <a:ext cx="5685183" cy="426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62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idx="1"/>
          </p:nvPr>
        </p:nvSpPr>
        <p:spPr>
          <a:xfrm>
            <a:off x="677334" y="371062"/>
            <a:ext cx="8596668" cy="808382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buClr>
                <a:srgbClr val="90C226"/>
              </a:buClr>
              <a:buFont typeface="Wingdings 3" charset="2"/>
              <a:buChar char=""/>
            </a:pPr>
            <a:r>
              <a:rPr lang="ru-RU" sz="2800" dirty="0">
                <a:solidFill>
                  <a:srgbClr val="90C226">
                    <a:lumMod val="75000"/>
                  </a:srgbClr>
                </a:solidFill>
              </a:rPr>
              <a:t>Занимаемся физкультурой, плаванием,  играем в подвижные игры. </a:t>
            </a:r>
          </a:p>
          <a:p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18214" y="1446143"/>
            <a:ext cx="5006008" cy="4214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244" y="3922644"/>
            <a:ext cx="3980582" cy="27498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244" y="1179444"/>
            <a:ext cx="3980582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66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1792"/>
            <a:ext cx="8596668" cy="59634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Соблюдаем режим правильного питания.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48" y="1749287"/>
            <a:ext cx="5580776" cy="390939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628" y="1749287"/>
            <a:ext cx="4991650" cy="390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266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1792"/>
            <a:ext cx="8596668" cy="72886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Гуляем в любую погоду.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9389" y="874642"/>
            <a:ext cx="3460652" cy="25954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62" y="874642"/>
            <a:ext cx="6281527" cy="49099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808" y="3187145"/>
            <a:ext cx="3463233" cy="259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29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035" y="225288"/>
            <a:ext cx="10495722" cy="205408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Соблюдаем чистоту и  гигиену.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Моем руки по мере загрязнения – перед едой, после прогулки.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Помогаем  воспитателям следить за порядком и чистотой   в   группе: моем игрушки, стульчики, стираем пыль с полочек.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244" y="2279374"/>
            <a:ext cx="4991652" cy="37437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6105" y="2312504"/>
            <a:ext cx="4903302" cy="367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43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8140"/>
          </a:xfrm>
        </p:spPr>
        <p:txBody>
          <a:bodyPr>
            <a:normAutofit fontScale="90000"/>
          </a:bodyPr>
          <a:lstStyle/>
          <a:p>
            <a:r>
              <a:rPr lang="ru-RU" dirty="0"/>
              <a:t>  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Итог: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наша группа ведёт здоровый образ жизни.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38539" y="1179443"/>
            <a:ext cx="4412974" cy="499607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Занятия физкультурой, правильное питание, закаливание, соблюдение чистоты и гигиены укрепили наше здоровье.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Ребята нашей группы  не болеют. 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У нас каждый весел и здоров.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Здоровье человека зависит от правельного образа жизни.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513" y="1553818"/>
            <a:ext cx="6034156" cy="452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81422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590</TotalTime>
  <Words>224</Words>
  <Application>Microsoft Office PowerPoint</Application>
  <PresentationFormat>Произвольный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Проект на тему </vt:lpstr>
      <vt:lpstr>Цель: выяснить от чего зависит здоровье               человека.</vt:lpstr>
      <vt:lpstr>Что такое здоровье?</vt:lpstr>
      <vt:lpstr>     Чтобы быть здоровым нужно вести здоровый образ жизни.    Анализ  образа жизни нашей группы: </vt:lpstr>
      <vt:lpstr>Презентация PowerPoint</vt:lpstr>
      <vt:lpstr>Презентация PowerPoint</vt:lpstr>
      <vt:lpstr>Презентация PowerPoint</vt:lpstr>
      <vt:lpstr>Презентация PowerPoint</vt:lpstr>
      <vt:lpstr>   Итог: наша группа ведёт здоровый образ жизни.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 « Здоровый образ жизни»</dc:title>
  <dc:creator>admin</dc:creator>
  <cp:lastModifiedBy>User</cp:lastModifiedBy>
  <cp:revision>43</cp:revision>
  <cp:lastPrinted>2016-04-05T07:58:50Z</cp:lastPrinted>
  <dcterms:created xsi:type="dcterms:W3CDTF">2016-03-20T15:51:41Z</dcterms:created>
  <dcterms:modified xsi:type="dcterms:W3CDTF">2018-07-16T06:52:59Z</dcterms:modified>
</cp:coreProperties>
</file>