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68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38" autoAdjust="0"/>
    <p:restoredTop sz="94660"/>
  </p:normalViewPr>
  <p:slideViewPr>
    <p:cSldViewPr>
      <p:cViewPr varScale="1">
        <p:scale>
          <a:sx n="68" d="100"/>
          <a:sy n="68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05578-CFD9-4741-A65F-17B4ED1C7A3F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CBCDD-8EDF-4C24-AFAE-910A7BA6A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71604" y="285728"/>
            <a:ext cx="72866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города  Москвы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«Московский образовательный комплекс имени Виктора Талалихина»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(ГАПОУ МОК им. В. Талалихина)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00166" y="5715016"/>
            <a:ext cx="5143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подготовительных групп СП 7: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Савушкина И,В., Ревина И.И.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285992"/>
            <a:ext cx="67866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Опыт работы по использованию активных методов, образовательных технологий по подготовке воспитанников к школьному обучению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(часть1)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Ирина\Desktop\Новая папка\IMG_20171205_1103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3479" y="1000109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C:\Users\Ирина\Desktop\Новая папка\IMG_20171103_1226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642918"/>
            <a:ext cx="7334269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785794"/>
            <a:ext cx="7358114" cy="551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C:\Users\Ирина\Downloads\IMG_0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67101"/>
            <a:ext cx="4786349" cy="3190899"/>
          </a:xfrm>
          <a:prstGeom prst="rect">
            <a:avLst/>
          </a:prstGeom>
          <a:noFill/>
        </p:spPr>
      </p:pic>
      <p:pic>
        <p:nvPicPr>
          <p:cNvPr id="15363" name="Picture 3" descr="C:\Users\Ирина\Downloads\IMG_01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142984"/>
            <a:ext cx="3571884" cy="5357826"/>
          </a:xfrm>
          <a:prstGeom prst="rect">
            <a:avLst/>
          </a:prstGeom>
          <a:noFill/>
        </p:spPr>
      </p:pic>
      <p:pic>
        <p:nvPicPr>
          <p:cNvPr id="15364" name="Picture 4" descr="C:\Users\Ирина\Downloads\IMG_00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142852"/>
            <a:ext cx="4786314" cy="3190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85728"/>
            <a:ext cx="2643206" cy="3524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3929066"/>
            <a:ext cx="3619472" cy="271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1785926"/>
            <a:ext cx="4548165" cy="341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071810"/>
            <a:ext cx="4000528" cy="35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 descr="C:\Users\Ирина\Desktop\Новая папка\IMG_20171130_125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5357818" cy="4018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C:\Users\Ирина\Desktop\IMG-20171031-WA0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285992"/>
            <a:ext cx="6500826" cy="418741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2428892" cy="333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Ирина\Desktop\фото 7 группа 2017-2018гг\P_20161202_1532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30040">
            <a:off x="496236" y="773610"/>
            <a:ext cx="4738722" cy="3071834"/>
          </a:xfrm>
          <a:prstGeom prst="rect">
            <a:avLst/>
          </a:prstGeom>
          <a:noFill/>
        </p:spPr>
      </p:pic>
      <p:pic>
        <p:nvPicPr>
          <p:cNvPr id="1027" name="Picture 3" descr="C:\Users\Ирина\Desktop\фото 7 группа 2017-2018гг\P_20161202_1531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3500438"/>
            <a:ext cx="5500726" cy="3094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Ирина\Desktop\фото 7 группа 2017-2018гг\P_20170414_1555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428736"/>
            <a:ext cx="7747055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Ирина\Desktop\фото 7 группа 2017-2018гг\P_20170403_1053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15691">
            <a:off x="6306297" y="245055"/>
            <a:ext cx="2037335" cy="3621928"/>
          </a:xfrm>
          <a:prstGeom prst="rect">
            <a:avLst/>
          </a:prstGeom>
          <a:noFill/>
        </p:spPr>
      </p:pic>
      <p:pic>
        <p:nvPicPr>
          <p:cNvPr id="3075" name="Picture 3" descr="C:\Users\Ирина\Desktop\фото 7 группа 2017-2018гг\P_20170403_1054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43034">
            <a:off x="1156890" y="178845"/>
            <a:ext cx="2038170" cy="3623413"/>
          </a:xfrm>
          <a:prstGeom prst="rect">
            <a:avLst/>
          </a:prstGeom>
          <a:noFill/>
        </p:spPr>
      </p:pic>
      <p:pic>
        <p:nvPicPr>
          <p:cNvPr id="3077" name="Picture 5" descr="C:\Users\Ирина\Desktop\фото 7 группа 2017-2018гг\P_20170403_1054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857628"/>
            <a:ext cx="495303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Ирина\Desktop\фото 7 группа 2017-2018гг\P_20170403_110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1142984"/>
            <a:ext cx="7620021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Ирина\Desktop\Новая папка\IMG_20170918_1033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89735"/>
            <a:ext cx="4357686" cy="3268265"/>
          </a:xfrm>
          <a:prstGeom prst="rect">
            <a:avLst/>
          </a:prstGeom>
          <a:noFill/>
        </p:spPr>
      </p:pic>
      <p:pic>
        <p:nvPicPr>
          <p:cNvPr id="5123" name="Picture 3" descr="C:\Users\Ирина\Desktop\Новая папка\IMG_20170918_1058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214290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C:\Users\Ирина\Desktop\Новая папка\IMG_20171103_0957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3979" y="696472"/>
            <a:ext cx="7262863" cy="5447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Ирина\Desktop\Новая папка\IMG_20171127_135327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714356"/>
            <a:ext cx="7239083" cy="5429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Ирина\Desktop\фото 7 группа 2017-2018гг\P_20161201_091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57166"/>
            <a:ext cx="3317389" cy="5897580"/>
          </a:xfrm>
          <a:prstGeom prst="rect">
            <a:avLst/>
          </a:prstGeom>
          <a:noFill/>
        </p:spPr>
      </p:pic>
      <p:pic>
        <p:nvPicPr>
          <p:cNvPr id="9219" name="Picture 3" descr="C:\Users\Ирина\Desktop\фото 7 группа 2017-2018гг\P_20161201_0914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43948" y="285728"/>
            <a:ext cx="333526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55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34</cp:revision>
  <dcterms:created xsi:type="dcterms:W3CDTF">2017-12-19T16:35:52Z</dcterms:created>
  <dcterms:modified xsi:type="dcterms:W3CDTF">2018-07-17T09:22:58Z</dcterms:modified>
</cp:coreProperties>
</file>