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96E-51E5-4F2B-87AA-FCCC5BD19AF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8B5B-BB2F-49E9-88E4-70E3163FE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96E-51E5-4F2B-87AA-FCCC5BD19AF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8B5B-BB2F-49E9-88E4-70E3163FE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96E-51E5-4F2B-87AA-FCCC5BD19AF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8B5B-BB2F-49E9-88E4-70E3163FE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96E-51E5-4F2B-87AA-FCCC5BD19AF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8B5B-BB2F-49E9-88E4-70E3163FE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96E-51E5-4F2B-87AA-FCCC5BD19AF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8B5B-BB2F-49E9-88E4-70E3163FE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96E-51E5-4F2B-87AA-FCCC5BD19AF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8B5B-BB2F-49E9-88E4-70E3163FE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96E-51E5-4F2B-87AA-FCCC5BD19AF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8B5B-BB2F-49E9-88E4-70E3163FE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96E-51E5-4F2B-87AA-FCCC5BD19AF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8B5B-BB2F-49E9-88E4-70E3163FE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96E-51E5-4F2B-87AA-FCCC5BD19AF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8B5B-BB2F-49E9-88E4-70E3163FE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96E-51E5-4F2B-87AA-FCCC5BD19AF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8B5B-BB2F-49E9-88E4-70E3163FE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96E-51E5-4F2B-87AA-FCCC5BD19AF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58B5B-BB2F-49E9-88E4-70E3163FE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8F96E-51E5-4F2B-87AA-FCCC5BD19AFE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58B5B-BB2F-49E9-88E4-70E3163FE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71604" y="285728"/>
            <a:ext cx="728667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Государственное автономное профессиональное образовательное учреждение города  Москвы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«Московский образовательный комплекс имени Виктора Талалихина»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(ГАПОУ МОК им. В. Талалихина)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500166" y="5715016"/>
            <a:ext cx="51435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Воспитатели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подготовительных групп СП 7: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Савушкина И,В., Ревина И.И.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2285992"/>
            <a:ext cx="678661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Опыт работы по использованию активных методов, образовательных технологий по подготовке воспитанников к школьному обучению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(часть2)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4" name="Picture 2" descr="C:\Users\Ирина\Desktop\Новая папка\IMG_20171117_0931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85728"/>
            <a:ext cx="4190998" cy="3143248"/>
          </a:xfrm>
          <a:prstGeom prst="rect">
            <a:avLst/>
          </a:prstGeom>
          <a:noFill/>
        </p:spPr>
      </p:pic>
      <p:pic>
        <p:nvPicPr>
          <p:cNvPr id="28675" name="Picture 3" descr="C:\Users\Ирина\Desktop\Новая папка\IMG_20171117_09315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3571876"/>
            <a:ext cx="4095779" cy="3071834"/>
          </a:xfrm>
          <a:prstGeom prst="rect">
            <a:avLst/>
          </a:prstGeom>
          <a:noFill/>
        </p:spPr>
      </p:pic>
      <p:pic>
        <p:nvPicPr>
          <p:cNvPr id="28676" name="Picture 4" descr="C:\Users\Ирина\Desktop\Новая папка\IMG_20171117_09363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3571876"/>
            <a:ext cx="4000496" cy="3000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2" name="Picture 2" descr="C:\Users\Ирина\Desktop\Новая папка\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500042"/>
            <a:ext cx="7429552" cy="55721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6" name="Picture 2" descr="C:\Users\Ирина\Desktop\Новая папка\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71934" y="3000372"/>
            <a:ext cx="4762501" cy="3571876"/>
          </a:xfrm>
          <a:prstGeom prst="rect">
            <a:avLst/>
          </a:prstGeom>
          <a:noFill/>
        </p:spPr>
      </p:pic>
      <p:pic>
        <p:nvPicPr>
          <p:cNvPr id="31747" name="Picture 3" descr="C:\Users\Ирина\Desktop\Новая папка\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214290"/>
            <a:ext cx="4643438" cy="34825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2" y="3143248"/>
            <a:ext cx="48577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Спасибо за внимание!</a:t>
            </a:r>
            <a:endParaRPr lang="ru-RU" sz="44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C:\Users\Ирина\Desktop\Новая папка\IMG_20171127_1322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1071546"/>
            <a:ext cx="3679058" cy="4905410"/>
          </a:xfrm>
          <a:prstGeom prst="rect">
            <a:avLst/>
          </a:prstGeom>
          <a:noFill/>
        </p:spPr>
      </p:pic>
      <p:pic>
        <p:nvPicPr>
          <p:cNvPr id="20483" name="Picture 3" descr="C:\Users\Ирина\Desktop\Новая папка\IMG_20171215_1200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571480"/>
            <a:ext cx="4339841" cy="5786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C:\Users\Ирина\Desktop\фото 7 группа 2017-2018гг\P_20170126_1151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2643182"/>
            <a:ext cx="2397434" cy="3976714"/>
          </a:xfrm>
          <a:prstGeom prst="rect">
            <a:avLst/>
          </a:prstGeom>
          <a:noFill/>
        </p:spPr>
      </p:pic>
      <p:pic>
        <p:nvPicPr>
          <p:cNvPr id="21507" name="Picture 3" descr="C:\Users\Ирина\Desktop\фото 7 группа 2017-2018гг\P_20170126_1153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2786058"/>
            <a:ext cx="2330664" cy="3786214"/>
          </a:xfrm>
          <a:prstGeom prst="rect">
            <a:avLst/>
          </a:prstGeom>
          <a:noFill/>
        </p:spPr>
      </p:pic>
      <p:pic>
        <p:nvPicPr>
          <p:cNvPr id="21508" name="Picture 4" descr="C:\Users\Ирина\Desktop\фото 7 группа 2017-2018гг\P_20170126_11571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488" y="214290"/>
            <a:ext cx="3357572" cy="59690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C:\Users\Ирина\Desktop\фото 7 группа 2017-2018гг\IMG-20161202-WA00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214290"/>
            <a:ext cx="3641732" cy="3500438"/>
          </a:xfrm>
          <a:prstGeom prst="rect">
            <a:avLst/>
          </a:prstGeom>
          <a:noFill/>
        </p:spPr>
      </p:pic>
      <p:pic>
        <p:nvPicPr>
          <p:cNvPr id="22531" name="Picture 3" descr="C:\Users\Ирина\Desktop\фото 7 группа 2017-2018гг\IMG-20161202-WA00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3643314"/>
            <a:ext cx="4357685" cy="3028952"/>
          </a:xfrm>
          <a:prstGeom prst="rect">
            <a:avLst/>
          </a:prstGeom>
          <a:noFill/>
        </p:spPr>
      </p:pic>
      <p:pic>
        <p:nvPicPr>
          <p:cNvPr id="22532" name="Picture 4" descr="C:\Users\Ирина\Desktop\фото 7 группа 2017-2018гг\IMG-20161202-WA002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3929066"/>
            <a:ext cx="4286248" cy="2743200"/>
          </a:xfrm>
          <a:prstGeom prst="rect">
            <a:avLst/>
          </a:prstGeom>
          <a:noFill/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500166" y="428604"/>
            <a:ext cx="3396997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C:\Users\Ирина\Desktop\Новая папка\IMG_20171116_0937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3357562"/>
            <a:ext cx="4286248" cy="3214686"/>
          </a:xfrm>
          <a:prstGeom prst="rect">
            <a:avLst/>
          </a:prstGeom>
          <a:noFill/>
        </p:spPr>
      </p:pic>
      <p:pic>
        <p:nvPicPr>
          <p:cNvPr id="23555" name="Picture 3" descr="C:\Users\Ирина\Downloads\IMG-20171117-WA00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214290"/>
            <a:ext cx="2714626" cy="3114452"/>
          </a:xfrm>
          <a:prstGeom prst="rect">
            <a:avLst/>
          </a:prstGeom>
          <a:noFill/>
        </p:spPr>
      </p:pic>
      <p:pic>
        <p:nvPicPr>
          <p:cNvPr id="23556" name="Picture 4" descr="C:\Users\Ирина\Downloads\IMG-20171206-WA001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34" y="928670"/>
            <a:ext cx="3750477" cy="5000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C:\Users\Ирина\Downloads\IMG-20171215-WA00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43446" y="785794"/>
            <a:ext cx="4114828" cy="5143536"/>
          </a:xfrm>
          <a:prstGeom prst="rect">
            <a:avLst/>
          </a:prstGeom>
          <a:noFill/>
        </p:spPr>
      </p:pic>
      <p:pic>
        <p:nvPicPr>
          <p:cNvPr id="24579" name="Picture 3" descr="C:\Users\Ирина\Downloads\IMG-20171215-WA00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857232"/>
            <a:ext cx="3929072" cy="5238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C:\Users\Ирина\Downloads\IMG-20171013-WA00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22" y="3500438"/>
            <a:ext cx="2250297" cy="3000396"/>
          </a:xfrm>
          <a:prstGeom prst="rect">
            <a:avLst/>
          </a:prstGeom>
          <a:noFill/>
        </p:spPr>
      </p:pic>
      <p:pic>
        <p:nvPicPr>
          <p:cNvPr id="25603" name="Picture 3" descr="C:\Users\Ирина\Downloads\IMG-20171013-WA006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14480" y="3643314"/>
            <a:ext cx="2214578" cy="2952770"/>
          </a:xfrm>
          <a:prstGeom prst="rect">
            <a:avLst/>
          </a:prstGeom>
          <a:noFill/>
        </p:spPr>
      </p:pic>
      <p:pic>
        <p:nvPicPr>
          <p:cNvPr id="25604" name="Picture 4" descr="C:\Users\Ирина\Downloads\IMG-20171013-WA004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14612" y="357166"/>
            <a:ext cx="4190997" cy="31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C:\Users\Ирина\Desktop\фото 7 группа 2017-2018гг\IMG-20170110-WA00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4143380"/>
            <a:ext cx="4190997" cy="2357436"/>
          </a:xfrm>
          <a:prstGeom prst="rect">
            <a:avLst/>
          </a:prstGeom>
          <a:noFill/>
        </p:spPr>
      </p:pic>
      <p:pic>
        <p:nvPicPr>
          <p:cNvPr id="26627" name="Picture 3" descr="C:\Users\Ирина\Desktop\фото 7 группа 2017-2018гг\IMG-20170110-WA00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9" y="500042"/>
            <a:ext cx="4000522" cy="2857520"/>
          </a:xfrm>
          <a:prstGeom prst="rect">
            <a:avLst/>
          </a:prstGeom>
          <a:noFill/>
        </p:spPr>
      </p:pic>
      <p:pic>
        <p:nvPicPr>
          <p:cNvPr id="26628" name="Picture 4" descr="C:\Users\Ирина\Desktop\фото 7 группа 2017-2018гг\P_20170111_11301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5008" y="428604"/>
            <a:ext cx="2464266" cy="3357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Фото и разл. материалы для отчетн. презентации\85158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C:\Users\Ирина\Desktop\Новая папка\IMG_20171116_0941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3500438"/>
            <a:ext cx="3929090" cy="2946818"/>
          </a:xfrm>
          <a:prstGeom prst="rect">
            <a:avLst/>
          </a:prstGeom>
          <a:noFill/>
        </p:spPr>
      </p:pic>
      <p:pic>
        <p:nvPicPr>
          <p:cNvPr id="27651" name="Picture 3" descr="C:\Users\Ирина\Desktop\Новая папка\IMG_20171116_0959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428604"/>
            <a:ext cx="3905245" cy="2928934"/>
          </a:xfrm>
          <a:prstGeom prst="rect">
            <a:avLst/>
          </a:prstGeom>
          <a:noFill/>
        </p:spPr>
      </p:pic>
      <p:pic>
        <p:nvPicPr>
          <p:cNvPr id="27652" name="Picture 4" descr="C:\Users\Ирина\Desktop\Новая папка\IMG_20171116_10062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00100" y="642918"/>
            <a:ext cx="3500430" cy="26253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59</Words>
  <Application>Microsoft Office PowerPoint</Application>
  <PresentationFormat>Экран (4:3)</PresentationFormat>
  <Paragraphs>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3</cp:revision>
  <dcterms:created xsi:type="dcterms:W3CDTF">2018-07-17T09:00:24Z</dcterms:created>
  <dcterms:modified xsi:type="dcterms:W3CDTF">2018-07-17T09:12:45Z</dcterms:modified>
</cp:coreProperties>
</file>