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7" r:id="rId9"/>
    <p:sldId id="269" r:id="rId10"/>
    <p:sldId id="268" r:id="rId11"/>
    <p:sldId id="270" r:id="rId12"/>
    <p:sldId id="266" r:id="rId13"/>
    <p:sldId id="271" r:id="rId14"/>
    <p:sldId id="272" r:id="rId15"/>
    <p:sldId id="273" r:id="rId16"/>
    <p:sldId id="265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8000"/>
                <a:satMod val="300000"/>
              </a:schemeClr>
            </a:gs>
            <a:gs pos="12000">
              <a:schemeClr val="bg2">
                <a:tint val="48000"/>
                <a:satMod val="300000"/>
              </a:schemeClr>
            </a:gs>
            <a:gs pos="20000">
              <a:schemeClr val="bg2">
                <a:tint val="49000"/>
                <a:satMod val="300000"/>
              </a:schemeClr>
            </a:gs>
            <a:gs pos="100000">
              <a:schemeClr val="bg2">
                <a:shade val="3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D518D6-69D8-4BF4-A2BA-93A854CEE43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FC25D9-9BE8-464A-8D69-E1A2E18C2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2277762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ЧАСТИ СУТОК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445224"/>
            <a:ext cx="6400800" cy="1412776"/>
          </a:xfrm>
        </p:spPr>
        <p:txBody>
          <a:bodyPr>
            <a:normAutofit/>
          </a:bodyPr>
          <a:lstStyle/>
          <a:p>
            <a:endParaRPr lang="ru-RU" sz="2200" dirty="0"/>
          </a:p>
        </p:txBody>
      </p:sp>
      <p:pic>
        <p:nvPicPr>
          <p:cNvPr id="4" name="Рисунок 3" descr="49673_html_m7802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268760"/>
            <a:ext cx="5904656" cy="460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060848"/>
            <a:ext cx="8229600" cy="1139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864096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ДНЕВНОЙ СОН</a:t>
            </a:r>
          </a:p>
          <a:p>
            <a:endParaRPr lang="ru-RU" dirty="0"/>
          </a:p>
        </p:txBody>
      </p:sp>
      <p:pic>
        <p:nvPicPr>
          <p:cNvPr id="4" name="Рисунок 3" descr="sad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5350" y="836712"/>
            <a:ext cx="7353300" cy="53497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576064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ИГРЫ ПОСЛЕ СНА</a:t>
            </a:r>
          </a:p>
          <a:p>
            <a:endParaRPr lang="ru-RU" dirty="0"/>
          </a:p>
        </p:txBody>
      </p:sp>
      <p:pic>
        <p:nvPicPr>
          <p:cNvPr id="6" name="Рисунок 5" descr="deti_5_w210_h2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692696"/>
            <a:ext cx="3888432" cy="3096344"/>
          </a:xfrm>
          <a:prstGeom prst="rect">
            <a:avLst/>
          </a:prstGeom>
        </p:spPr>
      </p:pic>
      <p:pic>
        <p:nvPicPr>
          <p:cNvPr id="5" name="Рисунок 4" descr="0_74f65_19cdff79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1552" y="3356992"/>
            <a:ext cx="4032448" cy="3240360"/>
          </a:xfrm>
          <a:prstGeom prst="rect">
            <a:avLst/>
          </a:prstGeom>
        </p:spPr>
      </p:pic>
      <p:pic>
        <p:nvPicPr>
          <p:cNvPr id="4" name="Рисунок 3" descr="0_74f6b_962823ac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29608"/>
            <a:ext cx="3168352" cy="35283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3357882" cy="1152128"/>
          </a:xfrm>
        </p:spPr>
        <p:txBody>
          <a:bodyPr/>
          <a:lstStyle/>
          <a:p>
            <a:r>
              <a:rPr lang="ru-RU" dirty="0" smtClean="0"/>
              <a:t>ВЕЧЕР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4464496" cy="5040560"/>
          </a:xfrm>
        </p:spPr>
        <p:txBody>
          <a:bodyPr/>
          <a:lstStyle/>
          <a:p>
            <a:pPr algn="l"/>
            <a:r>
              <a:rPr lang="ru-RU" dirty="0" smtClean="0"/>
              <a:t>Солнышко садиться, </a:t>
            </a:r>
          </a:p>
          <a:p>
            <a:pPr algn="l"/>
            <a:r>
              <a:rPr lang="ru-RU" dirty="0" smtClean="0"/>
              <a:t>И смолкают птицы.</a:t>
            </a:r>
          </a:p>
          <a:p>
            <a:pPr algn="l"/>
            <a:r>
              <a:rPr lang="ru-RU" dirty="0" smtClean="0"/>
              <a:t>Вечер наступает,</a:t>
            </a:r>
          </a:p>
          <a:p>
            <a:pPr algn="l"/>
            <a:r>
              <a:rPr lang="ru-RU" dirty="0" smtClean="0"/>
              <a:t>Каждый отдыхает.</a:t>
            </a:r>
          </a:p>
        </p:txBody>
      </p:sp>
      <p:pic>
        <p:nvPicPr>
          <p:cNvPr id="6" name="Рисунок 5" descr="0002-005-Sutki-Ut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860032" cy="681238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2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8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6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6400800" cy="72008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ДОМОЙ  С РОДИТЕЛЯМИ</a:t>
            </a:r>
          </a:p>
          <a:p>
            <a:endParaRPr lang="ru-RU" dirty="0"/>
          </a:p>
        </p:txBody>
      </p:sp>
      <p:pic>
        <p:nvPicPr>
          <p:cNvPr id="4" name="Рисунок 3" descr="2009_03_14_34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4869921" cy="3652441"/>
          </a:xfrm>
          <a:prstGeom prst="rect">
            <a:avLst/>
          </a:prstGeom>
        </p:spPr>
      </p:pic>
      <p:pic>
        <p:nvPicPr>
          <p:cNvPr id="5" name="Рисунок 4" descr="4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276872"/>
            <a:ext cx="5715000" cy="42386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72008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ВЕЧЕРОМ ДОМА С РОДИТЕЛЯМИ</a:t>
            </a:r>
          </a:p>
          <a:p>
            <a:endParaRPr lang="ru-RU" dirty="0"/>
          </a:p>
        </p:txBody>
      </p:sp>
      <p:pic>
        <p:nvPicPr>
          <p:cNvPr id="4" name="Рисунок 3" descr="6283046cf7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836712"/>
            <a:ext cx="5040560" cy="3456384"/>
          </a:xfrm>
          <a:prstGeom prst="rect">
            <a:avLst/>
          </a:prstGeom>
        </p:spPr>
      </p:pic>
      <p:pic>
        <p:nvPicPr>
          <p:cNvPr id="5" name="Рисунок 4" descr="f_27061794813470261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96952"/>
            <a:ext cx="5385296" cy="3620120"/>
          </a:xfrm>
          <a:prstGeom prst="rect">
            <a:avLst/>
          </a:prstGeom>
        </p:spPr>
      </p:pic>
      <p:pic>
        <p:nvPicPr>
          <p:cNvPr id="6" name="Рисунок 5" descr="jocuri_de_societate_lectii_de_viata_cop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996952"/>
            <a:ext cx="4871864" cy="356311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576064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ВЕЧЕРНЕЕ КУПАНИЕ</a:t>
            </a:r>
          </a:p>
          <a:p>
            <a:endParaRPr lang="ru-RU" dirty="0"/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4536504" cy="3456384"/>
          </a:xfrm>
          <a:prstGeom prst="rect">
            <a:avLst/>
          </a:prstGeom>
        </p:spPr>
      </p:pic>
      <p:pic>
        <p:nvPicPr>
          <p:cNvPr id="5" name="Рисунок 4" descr="1191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2492896"/>
            <a:ext cx="5081042" cy="393727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3357882" cy="1152128"/>
          </a:xfrm>
        </p:spPr>
        <p:txBody>
          <a:bodyPr/>
          <a:lstStyle/>
          <a:p>
            <a:r>
              <a:rPr lang="ru-RU" dirty="0" smtClean="0"/>
              <a:t>НОЧЬ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4464496" cy="5040560"/>
          </a:xfrm>
        </p:spPr>
        <p:txBody>
          <a:bodyPr/>
          <a:lstStyle/>
          <a:p>
            <a:pPr algn="l"/>
            <a:r>
              <a:rPr lang="ru-RU" dirty="0" smtClean="0"/>
              <a:t>Скоро ночь </a:t>
            </a:r>
          </a:p>
          <a:p>
            <a:pPr algn="l"/>
            <a:r>
              <a:rPr lang="ru-RU" dirty="0" smtClean="0"/>
              <a:t>зажжет все звезды,</a:t>
            </a:r>
          </a:p>
          <a:p>
            <a:pPr algn="l"/>
            <a:r>
              <a:rPr lang="ru-RU" dirty="0" smtClean="0"/>
              <a:t>Сны придут к тебе, ко мне.</a:t>
            </a:r>
          </a:p>
          <a:p>
            <a:pPr algn="l"/>
            <a:r>
              <a:rPr lang="ru-RU" dirty="0" smtClean="0"/>
              <a:t>И луны фонарик желтый</a:t>
            </a:r>
          </a:p>
          <a:p>
            <a:pPr algn="l"/>
            <a:r>
              <a:rPr lang="ru-RU" dirty="0" smtClean="0"/>
              <a:t>Засияет в вышине.</a:t>
            </a:r>
          </a:p>
        </p:txBody>
      </p:sp>
      <p:pic>
        <p:nvPicPr>
          <p:cNvPr id="6" name="Рисунок 5" descr="0002-005-Sutki-Ut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792088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НОЧНОЙ СОН</a:t>
            </a:r>
          </a:p>
          <a:p>
            <a:endParaRPr lang="ru-RU" dirty="0"/>
          </a:p>
        </p:txBody>
      </p:sp>
      <p:pic>
        <p:nvPicPr>
          <p:cNvPr id="4" name="Рисунок 3" descr="0c1969200e8e4a89f3d2f05fb57ee79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4414118" cy="4854550"/>
          </a:xfrm>
          <a:prstGeom prst="rect">
            <a:avLst/>
          </a:prstGeom>
        </p:spPr>
      </p:pic>
      <p:pic>
        <p:nvPicPr>
          <p:cNvPr id="5" name="Рисунок 4" descr="sir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908720"/>
            <a:ext cx="4549800" cy="4896544"/>
          </a:xfrm>
          <a:prstGeom prst="rect">
            <a:avLst/>
          </a:prstGeom>
        </p:spPr>
      </p:pic>
      <p:pic>
        <p:nvPicPr>
          <p:cNvPr id="6" name="Рисунок 5" descr="65616410_18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3933056"/>
            <a:ext cx="5040560" cy="2635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29600" cy="1124744"/>
          </a:xfrm>
        </p:spPr>
        <p:txBody>
          <a:bodyPr/>
          <a:lstStyle/>
          <a:p>
            <a:r>
              <a:rPr lang="ru-RU" dirty="0" smtClean="0"/>
              <a:t>ЗАГАДКИ О СУТКАХ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208912" cy="5040560"/>
          </a:xfrm>
        </p:spPr>
        <p:txBody>
          <a:bodyPr numCol="2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траву роса ложится,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Ну а нам пора вставать,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зарядку становиться,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Чтобы лучше день начать.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(Утро)</a:t>
            </a: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Свет струится и струится,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Звуками земля полна.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Занята делами птица,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Да и птахам не до сна.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(День)</a:t>
            </a: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Мы уже зеваем сладко,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Тени тут и там снуют,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Чистим зубы для порядка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готовимся ко сну.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(Вечер)</a:t>
            </a: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Звезды пляшут и резвятся,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Шепчут что-то фонари,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Чудеса ребятам снятся.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Что продлится до зари?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(Ночь)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0"/>
                            </p:stCondLst>
                            <p:childTnLst>
                              <p:par>
                                <p:cTn id="4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6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6000"/>
                            </p:stCondLst>
                            <p:childTnLst>
                              <p:par>
                                <p:cTn id="7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8000"/>
                            </p:stCondLst>
                            <p:childTnLst>
                              <p:par>
                                <p:cTn id="8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2750"/>
                            </p:stCondLst>
                            <p:childTnLst>
                              <p:par>
                                <p:cTn id="8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7250"/>
                            </p:stCondLst>
                            <p:childTnLst>
                              <p:par>
                                <p:cTn id="97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2500"/>
                            </p:stCondLst>
                            <p:childTnLst>
                              <p:par>
                                <p:cTn id="10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6750"/>
                            </p:stCondLst>
                            <p:childTnLst>
                              <p:par>
                                <p:cTn id="11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8750"/>
                            </p:stCondLst>
                            <p:childTnLst>
                              <p:par>
                                <p:cTn id="1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750"/>
                            </p:stCondLst>
                            <p:childTnLst>
                              <p:par>
                                <p:cTn id="1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2750"/>
                            </p:stCondLst>
                            <p:childTnLst>
                              <p:par>
                                <p:cTn id="1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4750"/>
                            </p:stCondLst>
                            <p:childTnLst>
                              <p:par>
                                <p:cTn id="1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750"/>
                            </p:stCondLst>
                            <p:childTnLst>
                              <p:par>
                                <p:cTn id="1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7750"/>
                            </p:stCondLst>
                            <p:childTnLst>
                              <p:par>
                                <p:cTn id="1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733656" cy="112474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Н. Григорьева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СУТКИ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496944" cy="5688632"/>
          </a:xfrm>
        </p:spPr>
        <p:txBody>
          <a:bodyPr numCol="2">
            <a:noAutofit/>
          </a:bodyPr>
          <a:lstStyle/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Утром солнышко встаёт, 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Спать ребятам не даёт!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-Ну-ка, детки, подымайтесь,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Заряжайтесь, умывайтесь,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Аккуратно одевайтесь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 за завтрак принимайтесь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.В полдень солнышко в зените,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 него лучи, как нити,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Землю щедро согревают,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Всех обедать приглашают.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Дальше, дальше день бежит,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Нам пословица гласит: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-Долог день до вечера,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Когда делать нечего.</a:t>
            </a:r>
          </a:p>
          <a:p>
            <a:endParaRPr lang="ru-RU" sz="2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Ну, а вечером, ребята,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Всё окутает прохлада,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Солнцу отдых тоже нужен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 ребятам - вкусный ужин.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Ночью на небе - луна,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Очень строгая она: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Наблюдает - все ли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Улеглись в постели?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Закрывайте глазки,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Пусть вам снятся сказки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.Закрывайте очи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Всем - спокойной ночи!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 утра и до утра</a:t>
            </a:r>
          </a:p>
          <a:p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Сутки знает детвора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2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200"/>
                            </p:stCondLst>
                            <p:childTnLst>
                              <p:par>
                                <p:cTn id="3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200"/>
                            </p:stCondLst>
                            <p:childTnLst>
                              <p:par>
                                <p:cTn id="3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200"/>
                            </p:stCondLst>
                            <p:childTnLst>
                              <p:par>
                                <p:cTn id="4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200"/>
                            </p:stCondLst>
                            <p:childTnLst>
                              <p:par>
                                <p:cTn id="5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200"/>
                            </p:stCondLst>
                            <p:childTnLst>
                              <p:par>
                                <p:cTn id="6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1200"/>
                            </p:stCondLst>
                            <p:childTnLst>
                              <p:par>
                                <p:cTn id="6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200"/>
                            </p:stCondLst>
                            <p:childTnLst>
                              <p:par>
                                <p:cTn id="7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200"/>
                            </p:stCondLst>
                            <p:childTnLst>
                              <p:par>
                                <p:cTn id="8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7200"/>
                            </p:stCondLst>
                            <p:childTnLst>
                              <p:par>
                                <p:cTn id="8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200"/>
                            </p:stCondLst>
                            <p:childTnLst>
                              <p:par>
                                <p:cTn id="9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1200"/>
                            </p:stCondLst>
                            <p:childTnLst>
                              <p:par>
                                <p:cTn id="10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3200"/>
                            </p:stCondLst>
                            <p:childTnLst>
                              <p:par>
                                <p:cTn id="10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5200"/>
                            </p:stCondLst>
                            <p:childTnLst>
                              <p:par>
                                <p:cTn id="1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7200"/>
                            </p:stCondLst>
                            <p:childTnLst>
                              <p:par>
                                <p:cTn id="1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9200"/>
                            </p:stCondLst>
                            <p:childTnLst>
                              <p:par>
                                <p:cTn id="1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1200"/>
                            </p:stCondLst>
                            <p:childTnLst>
                              <p:par>
                                <p:cTn id="1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3200"/>
                            </p:stCondLst>
                            <p:childTnLst>
                              <p:par>
                                <p:cTn id="14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200"/>
                            </p:stCondLst>
                            <p:childTnLst>
                              <p:par>
                                <p:cTn id="15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7200"/>
                            </p:stCondLst>
                            <p:childTnLst>
                              <p:par>
                                <p:cTn id="15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9200"/>
                            </p:stCondLst>
                            <p:childTnLst>
                              <p:par>
                                <p:cTn id="16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200"/>
                            </p:stCondLst>
                            <p:childTnLst>
                              <p:par>
                                <p:cTn id="17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200"/>
                            </p:stCondLst>
                            <p:childTnLst>
                              <p:par>
                                <p:cTn id="17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5200"/>
                            </p:stCondLst>
                            <p:childTnLst>
                              <p:par>
                                <p:cTn id="18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7200"/>
                            </p:stCondLst>
                            <p:childTnLst>
                              <p:par>
                                <p:cTn id="19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9200"/>
                            </p:stCondLst>
                            <p:childTnLst>
                              <p:par>
                                <p:cTn id="20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0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0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3357882" cy="1152128"/>
          </a:xfrm>
        </p:spPr>
        <p:txBody>
          <a:bodyPr/>
          <a:lstStyle/>
          <a:p>
            <a:r>
              <a:rPr lang="ru-RU" dirty="0" smtClean="0"/>
              <a:t>УТРО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4464496" cy="5040560"/>
          </a:xfrm>
        </p:spPr>
        <p:txBody>
          <a:bodyPr/>
          <a:lstStyle/>
          <a:p>
            <a:pPr algn="l"/>
            <a:r>
              <a:rPr lang="ru-RU" dirty="0" smtClean="0"/>
              <a:t>Утром петушок поет:</a:t>
            </a:r>
          </a:p>
          <a:p>
            <a:pPr algn="l"/>
            <a:r>
              <a:rPr lang="ru-RU" dirty="0" smtClean="0"/>
              <a:t>«Солнце на небе встает!</a:t>
            </a:r>
          </a:p>
          <a:p>
            <a:pPr algn="l"/>
            <a:r>
              <a:rPr lang="ru-RU" dirty="0" smtClean="0"/>
              <a:t>Просыпайтесь, умывайтесь, </a:t>
            </a:r>
          </a:p>
          <a:p>
            <a:pPr algn="l"/>
            <a:r>
              <a:rPr lang="ru-RU" dirty="0" smtClean="0"/>
              <a:t>За работу принимайтесь.»</a:t>
            </a:r>
            <a:endParaRPr lang="ru-RU" dirty="0"/>
          </a:p>
        </p:txBody>
      </p:sp>
      <p:pic>
        <p:nvPicPr>
          <p:cNvPr id="5" name="Рисунок 4" descr="0003-011--Utrom-petushok-pojot-Solntse-na-nebe-vstaj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0"/>
            <a:ext cx="442798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326434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Части утра: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496944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ПОДЪЕМ: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2_bi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7704856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8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2636912"/>
            <a:ext cx="8229600" cy="5634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280920" cy="1296144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УМЫВАНИЕ И ЗАРЯДКА</a:t>
            </a:r>
          </a:p>
          <a:p>
            <a:endParaRPr lang="ru-RU" dirty="0"/>
          </a:p>
        </p:txBody>
      </p:sp>
      <p:pic>
        <p:nvPicPr>
          <p:cNvPr id="6" name="Содержимое 3" descr="1245346291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4104456" cy="5400600"/>
          </a:xfrm>
          <a:prstGeom prst="rect">
            <a:avLst/>
          </a:prstGeom>
        </p:spPr>
      </p:pic>
      <p:pic>
        <p:nvPicPr>
          <p:cNvPr id="7" name="Рисунок 6" descr="147356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24744"/>
            <a:ext cx="4104456" cy="5400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500"/>
                            </p:stCondLst>
                            <p:childTnLst>
                              <p:par>
                                <p:cTn id="1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1152128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ЗАВТРАК</a:t>
            </a:r>
          </a:p>
          <a:p>
            <a:endParaRPr lang="ru-RU" dirty="0"/>
          </a:p>
        </p:txBody>
      </p:sp>
      <p:pic>
        <p:nvPicPr>
          <p:cNvPr id="4" name="Рисунок 3" descr="kids-eating-breakfa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8352928" cy="515449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36912"/>
            <a:ext cx="8229600" cy="5634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108012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ЗАНЯТИЯ И ПРОГУЛКА</a:t>
            </a:r>
          </a:p>
          <a:p>
            <a:endParaRPr lang="ru-RU" dirty="0"/>
          </a:p>
        </p:txBody>
      </p:sp>
      <p:pic>
        <p:nvPicPr>
          <p:cNvPr id="5" name="Рисунок 4" descr="phpThumb_generated_thumbnailjp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052736"/>
            <a:ext cx="5400600" cy="3960440"/>
          </a:xfrm>
          <a:prstGeom prst="rect">
            <a:avLst/>
          </a:prstGeom>
        </p:spPr>
      </p:pic>
      <p:pic>
        <p:nvPicPr>
          <p:cNvPr id="4" name="Рисунок 3" descr="plo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988840"/>
            <a:ext cx="5184576" cy="42770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3357882" cy="1152128"/>
          </a:xfrm>
        </p:spPr>
        <p:txBody>
          <a:bodyPr/>
          <a:lstStyle/>
          <a:p>
            <a:r>
              <a:rPr lang="ru-RU" dirty="0" smtClean="0"/>
              <a:t>ДЕНЬ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4464496" cy="5040560"/>
          </a:xfrm>
        </p:spPr>
        <p:txBody>
          <a:bodyPr/>
          <a:lstStyle/>
          <a:p>
            <a:pPr algn="l"/>
            <a:r>
              <a:rPr lang="ru-RU" dirty="0" smtClean="0"/>
              <a:t>День настал, </a:t>
            </a:r>
          </a:p>
          <a:p>
            <a:pPr algn="l"/>
            <a:r>
              <a:rPr lang="ru-RU" dirty="0" smtClean="0"/>
              <a:t>И солнце греет.</a:t>
            </a:r>
          </a:p>
          <a:p>
            <a:pPr algn="l"/>
            <a:r>
              <a:rPr lang="ru-RU" dirty="0" smtClean="0"/>
              <a:t>Я цыплят кормлю </a:t>
            </a:r>
          </a:p>
          <a:p>
            <a:pPr algn="l"/>
            <a:r>
              <a:rPr lang="ru-RU" dirty="0" smtClean="0"/>
              <a:t>Цып-цып их зову</a:t>
            </a:r>
          </a:p>
        </p:txBody>
      </p:sp>
      <p:pic>
        <p:nvPicPr>
          <p:cNvPr id="6" name="Рисунок 5" descr="0002-005-Sutki-Ut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860032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936104"/>
          </a:xfrm>
        </p:spPr>
        <p:txBody>
          <a:bodyPr/>
          <a:lstStyle/>
          <a:p>
            <a:r>
              <a:rPr lang="ru-RU" dirty="0" smtClean="0"/>
              <a:t>Части ДНЯ: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792088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ЧТЕНИЕ КНИГ:</a:t>
            </a:r>
          </a:p>
          <a:p>
            <a:endParaRPr lang="ru-RU" dirty="0"/>
          </a:p>
        </p:txBody>
      </p:sp>
      <p:pic>
        <p:nvPicPr>
          <p:cNvPr id="5" name="Рисунок 4" descr="eds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628800"/>
            <a:ext cx="5930900" cy="48895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72008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ОБЕД</a:t>
            </a:r>
          </a:p>
          <a:p>
            <a:endParaRPr lang="ru-RU" dirty="0"/>
          </a:p>
        </p:txBody>
      </p:sp>
      <p:pic>
        <p:nvPicPr>
          <p:cNvPr id="4" name="Рисунок 3" descr="bf6a5a14bd4d797caa076b1fb47a21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280920" cy="5400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305</TotalTime>
  <Words>352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ЧАСТИ СУТОК</vt:lpstr>
      <vt:lpstr>УТРО</vt:lpstr>
      <vt:lpstr>Части утра:</vt:lpstr>
      <vt:lpstr>Презентация PowerPoint</vt:lpstr>
      <vt:lpstr>Презентация PowerPoint</vt:lpstr>
      <vt:lpstr>Презентация PowerPoint</vt:lpstr>
      <vt:lpstr>ДЕНЬ</vt:lpstr>
      <vt:lpstr>Части ДНЯ:</vt:lpstr>
      <vt:lpstr>Презентация PowerPoint</vt:lpstr>
      <vt:lpstr>Презентация PowerPoint</vt:lpstr>
      <vt:lpstr>Презентация PowerPoint</vt:lpstr>
      <vt:lpstr>ВЕЧЕР</vt:lpstr>
      <vt:lpstr>Презентация PowerPoint</vt:lpstr>
      <vt:lpstr>Презентация PowerPoint</vt:lpstr>
      <vt:lpstr>Презентация PowerPoint</vt:lpstr>
      <vt:lpstr>НОЧЬ</vt:lpstr>
      <vt:lpstr>Презентация PowerPoint</vt:lpstr>
      <vt:lpstr>ЗАГАДКИ О СУТКАХ</vt:lpstr>
      <vt:lpstr>Н. Григорьева СУТКИ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 СУТОК</dc:title>
  <dc:creator>User</dc:creator>
  <cp:lastModifiedBy>Пользователь</cp:lastModifiedBy>
  <cp:revision>34</cp:revision>
  <dcterms:created xsi:type="dcterms:W3CDTF">2013-04-10T09:33:05Z</dcterms:created>
  <dcterms:modified xsi:type="dcterms:W3CDTF">2018-07-17T09:53:08Z</dcterms:modified>
</cp:coreProperties>
</file>