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93A5BE8-6810-4303-80C1-32CAC327258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BDCD669-921C-4BD2-B211-99933993835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7399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5BE8-6810-4303-80C1-32CAC327258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D669-921C-4BD2-B211-999339938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45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5BE8-6810-4303-80C1-32CAC327258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D669-921C-4BD2-B211-999339938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58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5BE8-6810-4303-80C1-32CAC327258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D669-921C-4BD2-B211-999339938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07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93A5BE8-6810-4303-80C1-32CAC327258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BDCD669-921C-4BD2-B211-99933993835A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148090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5BE8-6810-4303-80C1-32CAC327258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D669-921C-4BD2-B211-999339938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9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5BE8-6810-4303-80C1-32CAC327258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D669-921C-4BD2-B211-999339938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29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5BE8-6810-4303-80C1-32CAC327258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D669-921C-4BD2-B211-999339938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33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A5BE8-6810-4303-80C1-32CAC327258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D669-921C-4BD2-B211-999339938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50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793A5BE8-6810-4303-80C1-32CAC327258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BDCD669-921C-4BD2-B211-99933993835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6785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793A5BE8-6810-4303-80C1-32CAC327258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BDCD669-921C-4BD2-B211-999339938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91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93A5BE8-6810-4303-80C1-32CAC3272586}" type="datetimeFigureOut">
              <a:rPr lang="ru-RU" smtClean="0"/>
              <a:t>17.07.2018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BDCD669-921C-4BD2-B211-99933993835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9452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8872" y="295275"/>
            <a:ext cx="8596668" cy="1320800"/>
          </a:xfrm>
        </p:spPr>
        <p:txBody>
          <a:bodyPr/>
          <a:lstStyle/>
          <a:p>
            <a:pPr algn="ctr"/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8706" y="293687"/>
            <a:ext cx="76145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Домашние животные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991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1641" y="672318"/>
            <a:ext cx="8863872" cy="412828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+mj-lt"/>
              </a:rPr>
              <a:t>Быстрее ветра я скачу,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''Цок-цок,'' – копытами стучу,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Я громко ''иго-</a:t>
            </a:r>
            <a:r>
              <a:rPr lang="ru-RU" dirty="0" err="1">
                <a:solidFill>
                  <a:schemeClr val="tx1"/>
                </a:solidFill>
                <a:latin typeface="+mj-lt"/>
              </a:rPr>
              <a:t>го</a:t>
            </a:r>
            <a:r>
              <a:rPr lang="ru-RU" dirty="0">
                <a:solidFill>
                  <a:schemeClr val="tx1"/>
                </a:solidFill>
                <a:latin typeface="+mj-lt"/>
              </a:rPr>
              <a:t>'' кричу,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Садись на спину – прокачу!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6653">
            <a:off x="8071283" y="1994331"/>
            <a:ext cx="4649356" cy="464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4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784" y="0"/>
            <a:ext cx="8596668" cy="59310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784" y="5931034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Лошадь с жеребенком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0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025" y="3952877"/>
            <a:ext cx="9772649" cy="313372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+mj-lt"/>
              </a:rPr>
              <a:t>Блеет жалобно: «Б-е-е, б-е-е!»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Травку </a:t>
            </a:r>
            <a:r>
              <a:rPr lang="ru-RU" dirty="0" err="1">
                <a:solidFill>
                  <a:schemeClr val="tx1"/>
                </a:solidFill>
                <a:latin typeface="+mj-lt"/>
              </a:rPr>
              <a:t>щипет</a:t>
            </a:r>
            <a:r>
              <a:rPr lang="ru-RU" dirty="0">
                <a:solidFill>
                  <a:schemeClr val="tx1"/>
                </a:solidFill>
                <a:latin typeface="+mj-lt"/>
              </a:rPr>
              <a:t> во дворе,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Шубка в завитых колечках,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А зовут её 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8625" y="-130558"/>
            <a:ext cx="3519488" cy="444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15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675" y="0"/>
            <a:ext cx="9567863" cy="56248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0675" y="5794376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Овца с ягнятами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88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0635" y="0"/>
            <a:ext cx="7337953" cy="44577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+mj-lt"/>
              </a:rPr>
              <a:t>«М-е-е!»- Ребяток кто зовёт?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Бородою кто трясёт?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У кого витые рожки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И как ягодки глаза?    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Это к деткам по дорожке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Приближается…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871" y="2257425"/>
            <a:ext cx="4400550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48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158" y="0"/>
            <a:ext cx="9399587" cy="58747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4608" y="5874742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Коза с козлёнком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91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3317" y="5400673"/>
            <a:ext cx="6463572" cy="145732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Молодцы, ребята! 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0481" y="207405"/>
            <a:ext cx="2517866" cy="495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25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2701" y="2700338"/>
            <a:ext cx="7380088" cy="411479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base"/>
            <a:r>
              <a:rPr lang="ru-RU" sz="4000" dirty="0" smtClean="0">
                <a:solidFill>
                  <a:srgbClr val="222222"/>
                </a:solidFill>
                <a:latin typeface="Open Sans"/>
              </a:rPr>
              <a:t/>
            </a:r>
            <a:br>
              <a:rPr lang="ru-RU" sz="4000" dirty="0" smtClean="0">
                <a:solidFill>
                  <a:srgbClr val="222222"/>
                </a:solidFill>
                <a:latin typeface="Open Sans"/>
              </a:rPr>
            </a:br>
            <a:r>
              <a:rPr lang="ru-RU" sz="4000" dirty="0" smtClean="0">
                <a:solidFill>
                  <a:srgbClr val="222222"/>
                </a:solidFill>
                <a:latin typeface="Open Sans"/>
              </a:rPr>
              <a:t>  </a:t>
            </a:r>
            <a:r>
              <a:rPr lang="ru-RU" sz="4000" dirty="0" smtClean="0">
                <a:solidFill>
                  <a:srgbClr val="222222"/>
                </a:solidFill>
                <a:latin typeface="+mj-lt"/>
              </a:rPr>
              <a:t>В доме с бабушкой живёт,</a:t>
            </a:r>
            <a:br>
              <a:rPr lang="ru-RU" sz="4000" dirty="0" smtClean="0">
                <a:solidFill>
                  <a:srgbClr val="222222"/>
                </a:solidFill>
                <a:latin typeface="+mj-lt"/>
              </a:rPr>
            </a:br>
            <a:r>
              <a:rPr lang="ru-RU" sz="4000" dirty="0" smtClean="0">
                <a:solidFill>
                  <a:srgbClr val="222222"/>
                </a:solidFill>
                <a:latin typeface="+mj-lt"/>
              </a:rPr>
              <a:t>  Тихо песенки поёт.</a:t>
            </a:r>
            <a:br>
              <a:rPr lang="ru-RU" sz="4000" dirty="0" smtClean="0">
                <a:solidFill>
                  <a:srgbClr val="222222"/>
                </a:solidFill>
                <a:latin typeface="+mj-lt"/>
              </a:rPr>
            </a:br>
            <a:r>
              <a:rPr lang="ru-RU" sz="4000" dirty="0" smtClean="0">
                <a:solidFill>
                  <a:srgbClr val="222222"/>
                </a:solidFill>
                <a:latin typeface="+mj-lt"/>
              </a:rPr>
              <a:t>  Любит рыбку и мышей,</a:t>
            </a:r>
            <a:br>
              <a:rPr lang="ru-RU" sz="4000" dirty="0" smtClean="0">
                <a:solidFill>
                  <a:srgbClr val="222222"/>
                </a:solidFill>
                <a:latin typeface="+mj-lt"/>
              </a:rPr>
            </a:br>
            <a:r>
              <a:rPr lang="ru-RU" sz="4000" dirty="0" smtClean="0">
                <a:solidFill>
                  <a:srgbClr val="222222"/>
                </a:solidFill>
                <a:latin typeface="+mj-lt"/>
              </a:rPr>
              <a:t>  Нянчит деток-малышей.</a:t>
            </a:r>
            <a:br>
              <a:rPr lang="ru-RU" sz="4000" dirty="0" smtClean="0">
                <a:solidFill>
                  <a:srgbClr val="222222"/>
                </a:solidFill>
                <a:latin typeface="+mj-lt"/>
              </a:rPr>
            </a:br>
            <a:r>
              <a:rPr lang="ru-RU" sz="4000" dirty="0" smtClean="0">
                <a:solidFill>
                  <a:srgbClr val="222222"/>
                </a:solidFill>
                <a:latin typeface="+mj-lt"/>
              </a:rPr>
              <a:t>  И мурлычет у окошка</a:t>
            </a:r>
            <a:br>
              <a:rPr lang="ru-RU" sz="4000" dirty="0" smtClean="0">
                <a:solidFill>
                  <a:srgbClr val="222222"/>
                </a:solidFill>
                <a:latin typeface="+mj-lt"/>
              </a:rPr>
            </a:br>
            <a:r>
              <a:rPr lang="ru-RU" sz="4000" dirty="0" smtClean="0">
                <a:solidFill>
                  <a:srgbClr val="222222"/>
                </a:solidFill>
                <a:latin typeface="+mj-lt"/>
              </a:rPr>
              <a:t>  Наша ласковая… </a:t>
            </a:r>
            <a:r>
              <a:rPr lang="ru-RU" sz="5400" dirty="0">
                <a:solidFill>
                  <a:srgbClr val="222222"/>
                </a:solidFill>
                <a:latin typeface="Open Sans"/>
              </a:rPr>
              <a:t/>
            </a:r>
            <a:br>
              <a:rPr lang="ru-RU" sz="5400" dirty="0">
                <a:solidFill>
                  <a:srgbClr val="222222"/>
                </a:solidFill>
                <a:latin typeface="Open Sans"/>
              </a:rPr>
            </a:br>
            <a:endParaRPr lang="ru-RU" sz="5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990" y="0"/>
            <a:ext cx="2973586" cy="475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63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8520" y="0"/>
            <a:ext cx="8861405" cy="590944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8520" y="6072187"/>
            <a:ext cx="8596668" cy="115806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Кошка с котятами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13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7872" y="1839513"/>
            <a:ext cx="5880629" cy="29789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+mj-lt"/>
              </a:rPr>
              <a:t>В </a:t>
            </a:r>
            <a:r>
              <a:rPr lang="ru-RU" sz="4800" dirty="0">
                <a:solidFill>
                  <a:schemeClr val="tx1"/>
                </a:solidFill>
                <a:latin typeface="+mj-lt"/>
              </a:rPr>
              <a:t>будке живет, </a:t>
            </a:r>
            <a:br>
              <a:rPr lang="ru-RU" sz="4800" dirty="0">
                <a:solidFill>
                  <a:schemeClr val="tx1"/>
                </a:solidFill>
                <a:latin typeface="+mj-lt"/>
              </a:rPr>
            </a:br>
            <a:r>
              <a:rPr lang="ru-RU" sz="4800" dirty="0" smtClean="0">
                <a:solidFill>
                  <a:schemeClr val="tx1"/>
                </a:solidFill>
                <a:latin typeface="+mj-lt"/>
              </a:rPr>
              <a:t>Кости </a:t>
            </a:r>
            <a:r>
              <a:rPr lang="ru-RU" sz="4800" dirty="0">
                <a:solidFill>
                  <a:schemeClr val="tx1"/>
                </a:solidFill>
                <a:latin typeface="+mj-lt"/>
              </a:rPr>
              <a:t>грызет. </a:t>
            </a:r>
            <a:br>
              <a:rPr lang="ru-RU" sz="4800" dirty="0">
                <a:solidFill>
                  <a:schemeClr val="tx1"/>
                </a:solidFill>
                <a:latin typeface="+mj-lt"/>
              </a:rPr>
            </a:br>
            <a:r>
              <a:rPr lang="ru-RU" sz="4800" dirty="0" smtClean="0">
                <a:solidFill>
                  <a:schemeClr val="tx1"/>
                </a:solidFill>
                <a:latin typeface="+mj-lt"/>
              </a:rPr>
              <a:t>Лает </a:t>
            </a:r>
            <a:r>
              <a:rPr lang="ru-RU" sz="4800" dirty="0">
                <a:solidFill>
                  <a:schemeClr val="tx1"/>
                </a:solidFill>
                <a:latin typeface="+mj-lt"/>
              </a:rPr>
              <a:t>и кусается –</a:t>
            </a:r>
            <a:br>
              <a:rPr lang="ru-RU" sz="4800" dirty="0">
                <a:solidFill>
                  <a:schemeClr val="tx1"/>
                </a:solidFill>
                <a:latin typeface="+mj-lt"/>
              </a:rPr>
            </a:br>
            <a:r>
              <a:rPr lang="ru-RU" sz="4800" dirty="0" smtClean="0">
                <a:solidFill>
                  <a:schemeClr val="tx1"/>
                </a:solidFill>
                <a:latin typeface="+mj-lt"/>
              </a:rPr>
              <a:t>Как </a:t>
            </a:r>
            <a:r>
              <a:rPr lang="ru-RU" sz="4800" dirty="0">
                <a:solidFill>
                  <a:schemeClr val="tx1"/>
                </a:solidFill>
                <a:latin typeface="+mj-lt"/>
              </a:rPr>
              <a:t>называется?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5" y="600074"/>
            <a:ext cx="4311847" cy="545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22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6975" y="0"/>
            <a:ext cx="7905750" cy="59293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6975" y="5929313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Собаки со щенками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86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091" y="628650"/>
            <a:ext cx="10178322" cy="261461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+mj-lt"/>
              </a:rPr>
              <a:t>На дворе всё "</a:t>
            </a:r>
            <a:r>
              <a:rPr lang="ru-RU" dirty="0" err="1">
                <a:solidFill>
                  <a:schemeClr val="tx1"/>
                </a:solidFill>
                <a:latin typeface="+mj-lt"/>
              </a:rPr>
              <a:t>Му</a:t>
            </a:r>
            <a:r>
              <a:rPr lang="ru-RU" dirty="0">
                <a:solidFill>
                  <a:schemeClr val="tx1"/>
                </a:solidFill>
                <a:latin typeface="+mj-lt"/>
              </a:rPr>
              <a:t>-у!" да "</a:t>
            </a:r>
            <a:r>
              <a:rPr lang="ru-RU" dirty="0" err="1">
                <a:solidFill>
                  <a:schemeClr val="tx1"/>
                </a:solidFill>
                <a:latin typeface="+mj-lt"/>
              </a:rPr>
              <a:t>Му</a:t>
            </a:r>
            <a:r>
              <a:rPr lang="ru-RU" dirty="0">
                <a:solidFill>
                  <a:schemeClr val="tx1"/>
                </a:solidFill>
                <a:latin typeface="+mj-lt"/>
              </a:rPr>
              <a:t>-у!",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Ну а кто там, не пойму?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Только - "</a:t>
            </a:r>
            <a:r>
              <a:rPr lang="ru-RU" dirty="0" err="1">
                <a:solidFill>
                  <a:schemeClr val="tx1"/>
                </a:solidFill>
                <a:latin typeface="+mj-lt"/>
              </a:rPr>
              <a:t>Му</a:t>
            </a:r>
            <a:r>
              <a:rPr lang="ru-RU" dirty="0">
                <a:solidFill>
                  <a:schemeClr val="tx1"/>
                </a:solidFill>
                <a:latin typeface="+mj-lt"/>
              </a:rPr>
              <a:t>-у!" - я слышу снова,</a:t>
            </a:r>
            <a:br>
              <a:rPr lang="ru-RU" dirty="0">
                <a:solidFill>
                  <a:schemeClr val="tx1"/>
                </a:solidFill>
                <a:latin typeface="+mj-lt"/>
              </a:rPr>
            </a:br>
            <a:r>
              <a:rPr lang="ru-RU" dirty="0">
                <a:solidFill>
                  <a:schemeClr val="tx1"/>
                </a:solidFill>
                <a:latin typeface="+mj-lt"/>
              </a:rPr>
              <a:t>Может там мычит </a:t>
            </a:r>
            <a:r>
              <a:rPr lang="ru-RU" b="1" dirty="0" smtClean="0">
                <a:solidFill>
                  <a:schemeClr val="tx1"/>
                </a:solidFill>
                <a:latin typeface="+mj-lt"/>
              </a:rPr>
              <a:t>…</a:t>
            </a:r>
            <a:endParaRPr lang="ru-RU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8302" y="2528889"/>
            <a:ext cx="2654311" cy="421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9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6160" y="0"/>
            <a:ext cx="8419440" cy="59791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7546" y="5979118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Корова с теленком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8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3300" y="0"/>
            <a:ext cx="8288164" cy="501491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dirty="0">
                <a:solidFill>
                  <a:schemeClr val="tx1"/>
                </a:solidFill>
                <a:latin typeface="+mj-lt"/>
              </a:rPr>
              <a:t>Кто </a:t>
            </a:r>
            <a:r>
              <a:rPr lang="ru-RU" sz="4800" dirty="0" smtClean="0">
                <a:solidFill>
                  <a:schemeClr val="tx1"/>
                </a:solidFill>
                <a:latin typeface="+mj-lt"/>
              </a:rPr>
              <a:t>залез с </a:t>
            </a:r>
            <a:r>
              <a:rPr lang="ru-RU" sz="4800" dirty="0">
                <a:solidFill>
                  <a:schemeClr val="tx1"/>
                </a:solidFill>
                <a:latin typeface="+mj-lt"/>
              </a:rPr>
              <a:t>ногами в чашку,</a:t>
            </a:r>
            <a:br>
              <a:rPr lang="ru-RU" sz="4800" dirty="0">
                <a:solidFill>
                  <a:schemeClr val="tx1"/>
                </a:solidFill>
                <a:latin typeface="+mj-lt"/>
              </a:rPr>
            </a:br>
            <a:r>
              <a:rPr lang="ru-RU" sz="4800" dirty="0">
                <a:solidFill>
                  <a:schemeClr val="tx1"/>
                </a:solidFill>
                <a:latin typeface="+mj-lt"/>
              </a:rPr>
              <a:t>Измарал свою мордашку?</a:t>
            </a:r>
            <a:br>
              <a:rPr lang="ru-RU" sz="4800" dirty="0">
                <a:solidFill>
                  <a:schemeClr val="tx1"/>
                </a:solidFill>
                <a:latin typeface="+mj-lt"/>
              </a:rPr>
            </a:br>
            <a:r>
              <a:rPr lang="ru-RU" sz="4800" dirty="0">
                <a:solidFill>
                  <a:schemeClr val="tx1"/>
                </a:solidFill>
                <a:latin typeface="+mj-lt"/>
              </a:rPr>
              <a:t>Громко чавкает, - Хрю, хрю.</a:t>
            </a:r>
            <a:br>
              <a:rPr lang="ru-RU" sz="4800" dirty="0">
                <a:solidFill>
                  <a:schemeClr val="tx1"/>
                </a:solidFill>
                <a:latin typeface="+mj-lt"/>
              </a:rPr>
            </a:br>
            <a:r>
              <a:rPr lang="ru-RU" sz="4800" dirty="0">
                <a:solidFill>
                  <a:schemeClr val="tx1"/>
                </a:solidFill>
                <a:latin typeface="+mj-lt"/>
              </a:rPr>
              <a:t>Что хочу, то и творю.</a:t>
            </a:r>
            <a:br>
              <a:rPr lang="ru-RU" sz="4800" dirty="0">
                <a:solidFill>
                  <a:schemeClr val="tx1"/>
                </a:solidFill>
                <a:latin typeface="+mj-lt"/>
              </a:rPr>
            </a:br>
            <a:r>
              <a:rPr lang="ru-RU" sz="4800" dirty="0">
                <a:solidFill>
                  <a:schemeClr val="tx1"/>
                </a:solidFill>
                <a:latin typeface="+mj-lt"/>
              </a:rPr>
              <a:t>Не хочу таким быть я.</a:t>
            </a:r>
            <a:br>
              <a:rPr lang="ru-RU" sz="4800" dirty="0">
                <a:solidFill>
                  <a:schemeClr val="tx1"/>
                </a:solidFill>
                <a:latin typeface="+mj-lt"/>
              </a:rPr>
            </a:br>
            <a:r>
              <a:rPr lang="ru-RU" sz="4800" dirty="0">
                <a:solidFill>
                  <a:schemeClr val="tx1"/>
                </a:solidFill>
                <a:latin typeface="+mj-lt"/>
              </a:rPr>
              <a:t>Как зовут </a:t>
            </a:r>
            <a:r>
              <a:rPr lang="ru-RU" sz="4800" dirty="0" smtClean="0">
                <a:solidFill>
                  <a:schemeClr val="tx1"/>
                </a:solidFill>
                <a:latin typeface="+mj-lt"/>
              </a:rPr>
              <a:t>её…?</a:t>
            </a:r>
            <a:endParaRPr lang="ru-RU" sz="48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8" y="2471739"/>
            <a:ext cx="4500562" cy="450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3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0436" y="0"/>
            <a:ext cx="8914547" cy="59578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0436" y="6062662"/>
            <a:ext cx="8596668" cy="132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Свинья с поросятами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92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Другая 5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16A90B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117</TotalTime>
  <Words>64</Words>
  <Application>Microsoft Office PowerPoint</Application>
  <PresentationFormat>Широкоэкранный</PresentationFormat>
  <Paragraphs>16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Corbel</vt:lpstr>
      <vt:lpstr>Gill Sans MT</vt:lpstr>
      <vt:lpstr>Impact</vt:lpstr>
      <vt:lpstr>Open Sans</vt:lpstr>
      <vt:lpstr>Badge</vt:lpstr>
      <vt:lpstr>Презентация PowerPoint</vt:lpstr>
      <vt:lpstr>   В доме с бабушкой живёт,   Тихо песенки поёт.   Любит рыбку и мышей,   Нянчит деток-малышей.   И мурлычет у окошка   Наша ласковая…  </vt:lpstr>
      <vt:lpstr>Кошка с котятами</vt:lpstr>
      <vt:lpstr>В будке живет,  Кости грызет.  Лает и кусается – Как называется?</vt:lpstr>
      <vt:lpstr>Собаки со щенками</vt:lpstr>
      <vt:lpstr>На дворе всё "Му-у!" да "Му-у!", Ну а кто там, не пойму? Только - "Му-у!" - я слышу снова, Может там мычит …</vt:lpstr>
      <vt:lpstr>Корова с теленком</vt:lpstr>
      <vt:lpstr>Кто залез с ногами в чашку, Измарал свою мордашку? Громко чавкает, - Хрю, хрю. Что хочу, то и творю. Не хочу таким быть я. Как зовут её…?</vt:lpstr>
      <vt:lpstr>Свинья с поросятами</vt:lpstr>
      <vt:lpstr>Быстрее ветра я скачу, ''Цок-цок,'' – копытами стучу, Я громко ''иго-го'' кричу, Садись на спину – прокачу!</vt:lpstr>
      <vt:lpstr>Лошадь с жеребенком</vt:lpstr>
      <vt:lpstr>Блеет жалобно: «Б-е-е, б-е-е!» Травку щипет во дворе, Шубка в завитых колечках, А зовут её …</vt:lpstr>
      <vt:lpstr>Овца с ягнятами</vt:lpstr>
      <vt:lpstr>«М-е-е!»- Ребяток кто зовёт? Бородою кто трясёт? У кого витые рожки И как ягодки глаза?     Это к деткам по дорожке Приближается…</vt:lpstr>
      <vt:lpstr>Коза с козлёнком</vt:lpstr>
      <vt:lpstr>     Молодцы, ребята!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1</dc:creator>
  <cp:lastModifiedBy>1</cp:lastModifiedBy>
  <cp:revision>13</cp:revision>
  <dcterms:created xsi:type="dcterms:W3CDTF">2018-07-17T12:59:50Z</dcterms:created>
  <dcterms:modified xsi:type="dcterms:W3CDTF">2018-07-17T15:21:07Z</dcterms:modified>
</cp:coreProperties>
</file>