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68_lliella_YBrickRd_paper5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1.liveinternet.ru/images/attach/d/0/136/129/136129675_lliella_YBrickRd_paper1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На момент создания </a:t>
            </a:r>
            <a:r>
              <a:rPr lang="ru-RU" b="1" smtClean="0">
                <a:solidFill>
                  <a:srgbClr val="C00000"/>
                </a:solidFill>
                <a:latin typeface="Matilda" pitchFamily="2" charset="0"/>
              </a:rPr>
              <a:t>ресурса все ссылки </a:t>
            </a:r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являются активными</a:t>
            </a:r>
            <a:endParaRPr lang="ru-RU" b="1" dirty="0">
              <a:solidFill>
                <a:srgbClr val="C0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476672"/>
            <a:ext cx="72728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600" dirty="0" smtClean="0">
                <a:solidFill>
                  <a:srgbClr val="C00000"/>
                </a:solidFill>
                <a:latin typeface="Matilda" pitchFamily="2" charset="0"/>
              </a:rPr>
              <a:t>PowerPoint</a:t>
            </a:r>
            <a:endParaRPr lang="ru-RU" sz="1600" dirty="0" smtClean="0">
              <a:solidFill>
                <a:srgbClr val="C00000"/>
              </a:solidFill>
              <a:latin typeface="Matilda" pitchFamily="2" charset="0"/>
            </a:endParaRPr>
          </a:p>
          <a:p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Фон </a:t>
            </a:r>
            <a:r>
              <a:rPr lang="ru-RU" sz="1600" u="sng" dirty="0">
                <a:solidFill>
                  <a:srgbClr val="C00000"/>
                </a:solidFill>
                <a:latin typeface="Matilda" pitchFamily="2" charset="0"/>
                <a:hlinkClick r:id="rId3"/>
              </a:rPr>
              <a:t>http://img0.liveinternet.ru/images/attach/d/0/136/129/136129668_lliella_YBrickRd_paper5.jpg</a:t>
            </a:r>
            <a:r>
              <a:rPr lang="ru-RU" sz="1600" u="sng" dirty="0">
                <a:solidFill>
                  <a:srgbClr val="C00000"/>
                </a:solidFill>
                <a:latin typeface="Matilda" pitchFamily="2" charset="0"/>
              </a:rPr>
              <a:t>  </a:t>
            </a:r>
          </a:p>
          <a:p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Фон 1 </a:t>
            </a:r>
            <a:r>
              <a:rPr lang="ru-RU" sz="1600" u="sng" dirty="0">
                <a:solidFill>
                  <a:srgbClr val="C00000"/>
                </a:solidFill>
                <a:latin typeface="Matilda" pitchFamily="2" charset="0"/>
                <a:hlinkClick r:id="rId4"/>
              </a:rPr>
              <a:t>http://img1.liveinternet.ru/images/attach/d/0/136/129/136129675_lliella_YBrickRd_paper12.jpg</a:t>
            </a:r>
            <a:r>
              <a:rPr lang="ru-RU" sz="1600" dirty="0">
                <a:solidFill>
                  <a:srgbClr val="C0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91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69</cp:revision>
  <dcterms:created xsi:type="dcterms:W3CDTF">2014-07-06T18:18:01Z</dcterms:created>
  <dcterms:modified xsi:type="dcterms:W3CDTF">2018-03-04T10:38:30Z</dcterms:modified>
</cp:coreProperties>
</file>