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9_lliella_YBrickRd_paper6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http://img1.liveinternet.ru/images/attach/d/0/136/129/136129669_lliella_YBrickRd_paper6.jpg</a:t>
            </a:r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68</cp:revision>
  <dcterms:created xsi:type="dcterms:W3CDTF">2014-07-06T18:18:01Z</dcterms:created>
  <dcterms:modified xsi:type="dcterms:W3CDTF">2018-03-04T10:50:30Z</dcterms:modified>
</cp:coreProperties>
</file>