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9_lliella_YBrickRd_paper6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http://img1.liveinternet.ru/images/attach/d/0/136/129/136129669_lliella_YBrickRd_paper6.jpg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2018-03-04T10:50:51Z</dcterms:modified>
</cp:coreProperties>
</file>