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70_lliella_YBrickRd_paper7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На момент создания ресурса все ссылки являются активными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1" y="620688"/>
            <a:ext cx="64807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hlinkClick r:id="rId3"/>
              </a:rPr>
              <a:t>http://img0.liveinternet.ru/images/attach/d/0/136/129/136129670_lliella_YBrickRd_paper7.jpg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44061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86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70</cp:revision>
  <dcterms:created xsi:type="dcterms:W3CDTF">2014-07-06T18:18:01Z</dcterms:created>
  <dcterms:modified xsi:type="dcterms:W3CDTF">2018-03-04T10:24:24Z</dcterms:modified>
</cp:coreProperties>
</file>