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Matilda" pitchFamily="2" charset="0"/>
      <p:regular r:id="rId5"/>
    </p:embeddedFon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04.03.2018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attach/d/0/136/129/136129669_lliella_YBrickRd_paper6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1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1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endParaRPr lang="ru-RU" dirty="0">
              <a:solidFill>
                <a:schemeClr val="accent1">
                  <a:lumMod val="75000"/>
                </a:schemeClr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285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727102" y="2491400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chemeClr val="accent1">
                      <a:lumMod val="75000"/>
                    </a:schemeClr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971599" y="5906608"/>
            <a:ext cx="7200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Matilda" pitchFamily="2" charset="0"/>
              </a:rPr>
              <a:t>На момент создания ресурса все ссылки являются активными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1681" y="620688"/>
            <a:ext cx="648072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Matilda" pitchFamily="2" charset="0"/>
              </a:rPr>
              <a:t>PowerPoint</a:t>
            </a:r>
            <a:endParaRPr lang="ru-RU" dirty="0" smtClean="0">
              <a:solidFill>
                <a:schemeClr val="accent1">
                  <a:lumMod val="75000"/>
                </a:schemeClr>
              </a:solidFill>
              <a:latin typeface="Matilda" pitchFamily="2" charset="0"/>
            </a:endParaRP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</a:rPr>
              <a:t>Фон </a:t>
            </a:r>
            <a:r>
              <a:rPr lang="ru-RU" u="sng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  <a:hlinkClick r:id="rId3"/>
              </a:rPr>
              <a:t>http://img1.liveinternet.ru/images/attach/d/0/136/129/136129669_lliella_YBrickRd_paper6.jpg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Matilda" pitchFamily="2" charset="0"/>
              </a:rPr>
              <a:t> </a:t>
            </a:r>
          </a:p>
          <a:p>
            <a:pPr algn="ctr"/>
            <a:endParaRPr lang="ru-RU" dirty="0">
              <a:solidFill>
                <a:schemeClr val="accent1">
                  <a:lumMod val="75000"/>
                </a:schemeClr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44061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86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Matilda</vt:lpstr>
      <vt:lpstr>Calibri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фантазии</dc:title>
  <dc:creator>Фокина Лидия Петровна</dc:creator>
  <cp:keywords>Шаблон презентации</cp:keywords>
  <cp:lastModifiedBy>Фокина Лидия Петровна</cp:lastModifiedBy>
  <cp:revision>70</cp:revision>
  <dcterms:created xsi:type="dcterms:W3CDTF">2014-07-06T18:18:01Z</dcterms:created>
  <dcterms:modified xsi:type="dcterms:W3CDTF">2018-03-04T10:51:13Z</dcterms:modified>
</cp:coreProperties>
</file>