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79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80" r:id="rId13"/>
    <p:sldId id="274" r:id="rId14"/>
  </p:sldIdLst>
  <p:sldSz cx="9144000" cy="6858000" type="screen4x3"/>
  <p:notesSz cx="6858000" cy="9144000"/>
  <p:embeddedFontLst>
    <p:embeddedFont>
      <p:font typeface="Romana Script" pitchFamily="34" charset="-52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5F09"/>
    <a:srgbClr val="002B82"/>
    <a:srgbClr val="C85F08"/>
    <a:srgbClr val="A95007"/>
    <a:srgbClr val="2E6EBC"/>
    <a:srgbClr val="DF3C0F"/>
    <a:srgbClr val="6CA62C"/>
    <a:srgbClr val="E4931C"/>
    <a:srgbClr val="FFE89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c/11/115/458/115458636_large_4__11_A.png" TargetMode="External"/><Relationship Id="rId7" Type="http://schemas.openxmlformats.org/officeDocument/2006/relationships/hyperlink" Target="https://img-fotki.yandex.ru/get/9305/163781271.a2/0_c7587_b290821f_ori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6207/86586966.251/0_97c48_90a6a2bc_orig" TargetMode="External"/><Relationship Id="rId5" Type="http://schemas.openxmlformats.org/officeDocument/2006/relationships/hyperlink" Target="https://img-fotki.yandex.ru/get/6311/159224724.46/0_a9ea3_4f90fc16_orig" TargetMode="External"/><Relationship Id="rId4" Type="http://schemas.openxmlformats.org/officeDocument/2006/relationships/hyperlink" Target="http://allday2.com/index.php?newsid=55015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883427"/>
            <a:ext cx="5184576" cy="4414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«Сложение и вычитание.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 до 10»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6</a:t>
            </a:r>
            <a:endParaRPr lang="ru-RU" sz="4400" b="1" dirty="0">
              <a:ln w="19050">
                <a:noFill/>
                <a:prstDash val="solid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Автор презентации: Фокина Лидия Петровна,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учитель начальных классов МКОУ СОШ ст. Евсино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err="1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Искитимского</a:t>
            </a: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 района Новосибирской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9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27584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 Юры было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6 грузовиков,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а у Миши – на 2 грузовика меньше. Сколько грузовиков было у Миши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625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10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Я задумала число. К нему прибавила столько же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и получила 4. Какое число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я задумала?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93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72268" y="54868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672269" y="1556792"/>
            <a:ext cx="5760640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4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4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2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662" y="1268760"/>
            <a:ext cx="839580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Автор шаблона: </a:t>
            </a:r>
            <a:r>
              <a:rPr lang="ru-RU" sz="1600" b="1" i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Ранько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Елена Алексеевна </a:t>
            </a:r>
            <a:r>
              <a:rPr lang="en-US" sz="1600" i="1" dirty="0">
                <a:latin typeface="Calibri" pitchFamily="34" charset="0"/>
                <a:cs typeface="Calibri" pitchFamily="34" charset="0"/>
                <a:hlinkClick r:id="rId2"/>
              </a:rPr>
              <a:t>http://elenaranko.ucoz.ru/</a:t>
            </a:r>
            <a:r>
              <a:rPr lang="ru-RU" sz="16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16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Ёжик: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3"/>
              </a:rPr>
              <a:t>http://img0.liveinternet.ru/images/attach/c/11/115/458/115458636_large_4__11_A.png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Фон: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4"/>
              </a:rPr>
              <a:t>http://allday2.com/index.php?newsid=550154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Вырез из бусин: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5"/>
              </a:rPr>
              <a:t>https://img-fotki.yandex.ru/get/6311/159224724.46/0_a9ea3_4f90fc16_orig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Бант: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6"/>
              </a:rPr>
              <a:t>https://img-fotki.yandex.ru/get/6207/86586966.251/0_97c48_90a6a2bc_orig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Шнуровка: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7"/>
              </a:rPr>
              <a:t>https://img-fotki.yandex.ru/get/9305/163781271.a2/0_c7587_b290821f_orig</a:t>
            </a:r>
            <a:endParaRPr lang="ru-RU" sz="1600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Алимпиева </a:t>
            </a:r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М. Н., Векшина Т. В. Математические диктанты. 1 класс. М.: ВАКО, 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2017</a:t>
            </a:r>
            <a:endParaRPr lang="ru-RU" sz="1600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06656" y="332656"/>
            <a:ext cx="8342521" cy="57606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Информационные источники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4367" y="6125234"/>
            <a:ext cx="8374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 момент создания ресурса все ссылки являются активными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! </a:t>
            </a:r>
            <a:endParaRPr lang="ru-RU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1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Сколько получится, если число 5 уменьшить на 2?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6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2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Из 1 десятка вычтите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3 единицы.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628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3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Найдите сумму чисел 5 и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2.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435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4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Первое слагаемое равно 3, сумма равна 6. Чему равно второе слагаемое?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84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5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Число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4 </a:t>
            </a:r>
            <a:endParaRPr kumimoji="0" lang="ru-RU" b="1" i="0" u="none" strike="noStrike" kern="1200" cap="none" spc="0" normalizeH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увеличьте на 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6.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452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6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3568" y="976095"/>
            <a:ext cx="5832648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Длина первого отрезка 10 см, а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второго отрезка 7 см.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На сколько см длина первого отрезка больше длины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второго отрезка?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248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7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Найдите пропущенное число: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Calibri"/>
              </a:rPr>
              <a:t>8 – 4 = …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273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8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Продолжите высказывание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:</a:t>
            </a:r>
            <a:endParaRPr kumimoji="0" lang="ru-RU" b="1" i="0" u="none" strike="noStrike" kern="1200" cap="none" spc="0" normalizeH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baseline="0" dirty="0" smtClean="0">
                <a:solidFill>
                  <a:srgbClr val="C00000"/>
                </a:solidFill>
                <a:latin typeface="Calibri"/>
              </a:rPr>
              <a:t>10 – это 7 и … </a:t>
            </a:r>
            <a:r>
              <a:rPr lang="ru-RU" b="1" dirty="0" smtClean="0">
                <a:solidFill>
                  <a:srgbClr val="C00000"/>
                </a:solidFill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298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257</Words>
  <Application>Microsoft Office PowerPoint</Application>
  <PresentationFormat>Экран (4:3)</PresentationFormat>
  <Paragraphs>49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Romana Script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вычитание. Числа от 1 до 10</dc:title>
  <dc:creator>Фокина Лидия Петровна</dc:creator>
  <cp:keywords>Математичский диктант</cp:keywords>
  <cp:lastModifiedBy>Фокина Лидия Петровна</cp:lastModifiedBy>
  <cp:revision>112</cp:revision>
  <dcterms:created xsi:type="dcterms:W3CDTF">2013-08-23T08:38:35Z</dcterms:created>
  <dcterms:modified xsi:type="dcterms:W3CDTF">2018-03-03T14:26:24Z</dcterms:modified>
</cp:coreProperties>
</file>