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3701/199839678.582/0_115ede_17c95ded_orig" TargetMode="External"/><Relationship Id="rId3" Type="http://schemas.openxmlformats.org/officeDocument/2006/relationships/hyperlink" Target="http://foliantprazdnik.ru/d/1507327/d/244d14fa-1f2e-11e5-90c1-002618dccdfd.jpeg" TargetMode="External"/><Relationship Id="rId7" Type="http://schemas.openxmlformats.org/officeDocument/2006/relationships/hyperlink" Target="https://img-fotki.yandex.ru/get/6417/199839678.584/0_115f4a_bd7f9794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6743/199839678.584/0_115f4d_43a89c62_orig" TargetMode="External"/><Relationship Id="rId11" Type="http://schemas.openxmlformats.org/officeDocument/2006/relationships/hyperlink" Target="https://img-fotki.yandex.ru/get/6311/159224724.46/0_a9ea3_4f90fc16_orig" TargetMode="External"/><Relationship Id="rId5" Type="http://schemas.openxmlformats.org/officeDocument/2006/relationships/hyperlink" Target="https://img-fotki.yandex.ru/get/4201/199839678.581/0_115ece_c3f734cc_orig" TargetMode="External"/><Relationship Id="rId10" Type="http://schemas.openxmlformats.org/officeDocument/2006/relationships/hyperlink" Target="https://img-fotki.yandex.ru/get/5403/199839678.582/0_115edb_6c0036d0_orig" TargetMode="External"/><Relationship Id="rId4" Type="http://schemas.openxmlformats.org/officeDocument/2006/relationships/hyperlink" Target="https://img-fotki.yandex.ru/get/4207/199839678.582/0_115ed4_fda666e7_orig" TargetMode="External"/><Relationship Id="rId9" Type="http://schemas.openxmlformats.org/officeDocument/2006/relationships/hyperlink" Target="https://img-fotki.yandex.ru/get/15512/199839678.582/0_115edd_f5be6df0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70007" y="1340768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10»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7</a:t>
            </a:r>
            <a:endParaRPr lang="ru-RU" sz="44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 Гали было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6 марок, а у Тани – на 2 марки меньше. Сколько марок было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 Тани?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37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92192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Для проведения спортивных соревнований взяли 4 синих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мяча и 3 красных. Сколько всего мячей взяли?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37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62" y="1268760"/>
            <a:ext cx="83958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Кошка: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http://foliantprazdnik.ru/d/1507327/d/244d14fa-1f2e-11e5-90c1-002618dccdfd.jpeg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Цветок: 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https://img-fotki.yandex.ru/get/4207/199839678.582/0_115ed4_fda666e7_orig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https://img-fotki.yandex.ru/get/4201/199839678.581/0_115ece_c3f734cc_orig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«клетка»: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https://img-fotki.yandex.ru/get/6743/199839678.584/0_115f4d_43a89c62_orig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Фон_02: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https://img-fotki.yandex.ru/get/6417/199839678.584/0_115f4a_bd7f9794_orig</a:t>
            </a:r>
            <a:r>
              <a:rPr lang="ru-RU" sz="1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Пуговицы: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8"/>
              </a:rPr>
              <a:t>https://img-fotki.yandex.ru/get/3701/199839678.582/0_115ede_17c95ded_orig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9"/>
              </a:rPr>
              <a:t>https://img-fotki.yandex.ru/get/15512/199839678.582/0_115edd_f5be6df0_orig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0"/>
              </a:rPr>
              <a:t>https://img-fotki.yandex.ru/get/5403/199839678.582/0_115edb_6c0036d0_orig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Вырез из бусин: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1"/>
              </a:rPr>
              <a:t>https://img-fotki.yandex.ru/get/6311/159224724.46/0_a9ea3_4f90fc16_orig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Найдите сумму чисел 6 и 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Первое слагаемое равно 7, второе слагаемое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равно 3. Чему равна сумма?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774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10 уменьшите на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547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К какому числу нужно прибавить 4, чтобы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получилось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8?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97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8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уменьшите на 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97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8 – это 6 и …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89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Уменьшаемое равно 8, вычитаемое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равно 2. Чему равна разность?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22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4536504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уменьшите на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66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258</Words>
  <Application>Microsoft Office PowerPoint</Application>
  <PresentationFormat>Экран (4:3)</PresentationFormat>
  <Paragraphs>52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Romana Script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 до 10</dc:title>
  <dc:creator>Фокина Лидия Петровна</dc:creator>
  <cp:keywords>Математичский диктант</cp:keywords>
  <cp:lastModifiedBy>Фокина Лидия Петровна</cp:lastModifiedBy>
  <cp:revision>112</cp:revision>
  <dcterms:created xsi:type="dcterms:W3CDTF">2013-08-23T08:38:35Z</dcterms:created>
  <dcterms:modified xsi:type="dcterms:W3CDTF">2018-03-03T14:41:12Z</dcterms:modified>
</cp:coreProperties>
</file>