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handoutMasterIdLst>
    <p:handoutMasterId r:id="rId37"/>
  </p:handoutMasterIdLst>
  <p:sldIdLst>
    <p:sldId id="256" r:id="rId5"/>
    <p:sldId id="278" r:id="rId6"/>
    <p:sldId id="279" r:id="rId7"/>
    <p:sldId id="257" r:id="rId8"/>
    <p:sldId id="265" r:id="rId9"/>
    <p:sldId id="258" r:id="rId10"/>
    <p:sldId id="266" r:id="rId11"/>
    <p:sldId id="259" r:id="rId12"/>
    <p:sldId id="267" r:id="rId13"/>
    <p:sldId id="260" r:id="rId14"/>
    <p:sldId id="268" r:id="rId15"/>
    <p:sldId id="261" r:id="rId16"/>
    <p:sldId id="269" r:id="rId17"/>
    <p:sldId id="276" r:id="rId18"/>
    <p:sldId id="263" r:id="rId19"/>
    <p:sldId id="270" r:id="rId20"/>
    <p:sldId id="271" r:id="rId21"/>
    <p:sldId id="272" r:id="rId22"/>
    <p:sldId id="273" r:id="rId23"/>
    <p:sldId id="280" r:id="rId24"/>
    <p:sldId id="274" r:id="rId25"/>
    <p:sldId id="275" r:id="rId26"/>
    <p:sldId id="281" r:id="rId27"/>
    <p:sldId id="282" r:id="rId28"/>
    <p:sldId id="287" r:id="rId29"/>
    <p:sldId id="286" r:id="rId30"/>
    <p:sldId id="285" r:id="rId31"/>
    <p:sldId id="288" r:id="rId32"/>
    <p:sldId id="283" r:id="rId33"/>
    <p:sldId id="289" r:id="rId34"/>
    <p:sldId id="264" r:id="rId35"/>
    <p:sldId id="290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3FF"/>
    <a:srgbClr val="79D9FF"/>
    <a:srgbClr val="F4BBFF"/>
    <a:srgbClr val="31CB31"/>
    <a:srgbClr val="FDD100"/>
    <a:srgbClr val="1F7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744" y="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160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EEAA5-93AF-47F9-9B91-DF726A727AF6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263AB-F390-4FB4-8143-322A3543A6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966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194957" y="4006362"/>
            <a:ext cx="5802086" cy="544673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75099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1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50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2">
    <p:bg>
      <p:bgPr>
        <a:solidFill>
          <a:srgbClr val="1F74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4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3">
    <p:bg>
      <p:bgPr>
        <a:solidFill>
          <a:srgbClr val="31CB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09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4">
    <p:bg>
      <p:bgPr>
        <a:solidFill>
          <a:srgbClr val="F4B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596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5">
    <p:bg>
      <p:bgPr>
        <a:solidFill>
          <a:srgbClr val="79D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05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6">
    <p:bg>
      <p:bgPr>
        <a:solidFill>
          <a:srgbClr val="FDD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15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 baseline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Финальное поздравление</a:t>
            </a:r>
          </a:p>
        </p:txBody>
      </p:sp>
    </p:spTree>
    <p:extLst>
      <p:ext uri="{BB962C8B-B14F-4D97-AF65-F5344CB8AC3E}">
        <p14:creationId xmlns:p14="http://schemas.microsoft.com/office/powerpoint/2010/main" val="123255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B10E5-E7F4-4A0C-A17F-7BDE1227269E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9511D-E764-4C1E-9794-0B587D770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15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60" r:id="rId4"/>
    <p:sldLayoutId id="2147483661" r:id="rId5"/>
    <p:sldLayoutId id="2147483664" r:id="rId6"/>
    <p:sldLayoutId id="2147483651" r:id="rId7"/>
    <p:sldLayoutId id="2147483662" r:id="rId8"/>
  </p:sldLayoutIdLst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65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12" Type="http://schemas.openxmlformats.org/officeDocument/2006/relationships/image" Target="../media/image81.jp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Relationship Id="rId14" Type="http://schemas.openxmlformats.org/officeDocument/2006/relationships/image" Target="../media/image8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3" Type="http://schemas.openxmlformats.org/officeDocument/2006/relationships/image" Target="../media/image71.png"/><Relationship Id="rId7" Type="http://schemas.openxmlformats.org/officeDocument/2006/relationships/image" Target="../media/image85.png"/><Relationship Id="rId12" Type="http://schemas.openxmlformats.org/officeDocument/2006/relationships/image" Target="../media/image78.png"/><Relationship Id="rId17" Type="http://schemas.openxmlformats.org/officeDocument/2006/relationships/audio" Target="../media/audio1.wav"/><Relationship Id="rId2" Type="http://schemas.openxmlformats.org/officeDocument/2006/relationships/audio" Target="../media/audio1.wav"/><Relationship Id="rId16" Type="http://schemas.openxmlformats.org/officeDocument/2006/relationships/image" Target="../media/image8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84.png"/><Relationship Id="rId15" Type="http://schemas.openxmlformats.org/officeDocument/2006/relationships/image" Target="../media/image86.png"/><Relationship Id="rId10" Type="http://schemas.openxmlformats.org/officeDocument/2006/relationships/image" Target="../media/image76.png"/><Relationship Id="rId4" Type="http://schemas.openxmlformats.org/officeDocument/2006/relationships/image" Target="../media/image83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41.png"/><Relationship Id="rId3" Type="http://schemas.openxmlformats.org/officeDocument/2006/relationships/image" Target="../media/image88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0.png"/><Relationship Id="rId11" Type="http://schemas.openxmlformats.org/officeDocument/2006/relationships/image" Target="../media/image95.jpg"/><Relationship Id="rId5" Type="http://schemas.openxmlformats.org/officeDocument/2006/relationships/image" Target="../media/image89.png"/><Relationship Id="rId10" Type="http://schemas.openxmlformats.org/officeDocument/2006/relationships/image" Target="../media/image94.png"/><Relationship Id="rId4" Type="http://schemas.openxmlformats.org/officeDocument/2006/relationships/image" Target="../media/image86.png"/><Relationship Id="rId9" Type="http://schemas.openxmlformats.org/officeDocument/2006/relationships/image" Target="../media/image9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3" Type="http://schemas.openxmlformats.org/officeDocument/2006/relationships/image" Target="../media/image40.png"/><Relationship Id="rId7" Type="http://schemas.openxmlformats.org/officeDocument/2006/relationships/image" Target="../media/image86.png"/><Relationship Id="rId12" Type="http://schemas.openxmlformats.org/officeDocument/2006/relationships/image" Target="../media/image93.png"/><Relationship Id="rId2" Type="http://schemas.openxmlformats.org/officeDocument/2006/relationships/audio" Target="../media/audio1.wav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8.png"/><Relationship Id="rId11" Type="http://schemas.openxmlformats.org/officeDocument/2006/relationships/image" Target="../media/image92.png"/><Relationship Id="rId5" Type="http://schemas.openxmlformats.org/officeDocument/2006/relationships/image" Target="../media/image97.png"/><Relationship Id="rId15" Type="http://schemas.openxmlformats.org/officeDocument/2006/relationships/image" Target="../media/image99.jpeg"/><Relationship Id="rId10" Type="http://schemas.openxmlformats.org/officeDocument/2006/relationships/image" Target="../media/image91.png"/><Relationship Id="rId4" Type="http://schemas.openxmlformats.org/officeDocument/2006/relationships/image" Target="../media/image67.png"/><Relationship Id="rId9" Type="http://schemas.openxmlformats.org/officeDocument/2006/relationships/image" Target="../media/image90.png"/><Relationship Id="rId14" Type="http://schemas.openxmlformats.org/officeDocument/2006/relationships/image" Target="../media/image9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00.png"/><Relationship Id="rId7" Type="http://schemas.openxmlformats.org/officeDocument/2006/relationships/image" Target="../media/image19.png"/><Relationship Id="rId12" Type="http://schemas.openxmlformats.org/officeDocument/2006/relationships/image" Target="../media/image10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02.png"/><Relationship Id="rId10" Type="http://schemas.openxmlformats.org/officeDocument/2006/relationships/image" Target="../media/image22.png"/><Relationship Id="rId4" Type="http://schemas.openxmlformats.org/officeDocument/2006/relationships/image" Target="../media/image101.png"/><Relationship Id="rId9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audio" Target="../media/audio1.wav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104.jp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105.jp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106.jpg"/><Relationship Id="rId3" Type="http://schemas.openxmlformats.org/officeDocument/2006/relationships/image" Target="../media/image1.png"/><Relationship Id="rId7" Type="http://schemas.openxmlformats.org/officeDocument/2006/relationships/image" Target="../media/image29.png"/><Relationship Id="rId12" Type="http://schemas.openxmlformats.org/officeDocument/2006/relationships/image" Target="../media/image3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audio" Target="../media/audio1.wav"/><Relationship Id="rId10" Type="http://schemas.openxmlformats.org/officeDocument/2006/relationships/image" Target="../media/image32.png"/><Relationship Id="rId4" Type="http://schemas.openxmlformats.org/officeDocument/2006/relationships/image" Target="../media/image36.png"/><Relationship Id="rId9" Type="http://schemas.openxmlformats.org/officeDocument/2006/relationships/image" Target="../media/image31.png"/><Relationship Id="rId1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7.png"/><Relationship Id="rId7" Type="http://schemas.openxmlformats.org/officeDocument/2006/relationships/image" Target="../media/image60.png"/><Relationship Id="rId12" Type="http://schemas.openxmlformats.org/officeDocument/2006/relationships/image" Target="../media/image107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png"/><Relationship Id="rId11" Type="http://schemas.openxmlformats.org/officeDocument/2006/relationships/image" Target="../media/image65.png"/><Relationship Id="rId5" Type="http://schemas.openxmlformats.org/officeDocument/2006/relationships/image" Target="../media/image6.png"/><Relationship Id="rId10" Type="http://schemas.openxmlformats.org/officeDocument/2006/relationships/image" Target="../media/image63.png"/><Relationship Id="rId4" Type="http://schemas.openxmlformats.org/officeDocument/2006/relationships/image" Target="../media/image58.png"/><Relationship Id="rId9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70.png"/><Relationship Id="rId3" Type="http://schemas.openxmlformats.org/officeDocument/2006/relationships/image" Target="../media/image66.png"/><Relationship Id="rId7" Type="http://schemas.openxmlformats.org/officeDocument/2006/relationships/image" Target="../media/image59.png"/><Relationship Id="rId12" Type="http://schemas.openxmlformats.org/officeDocument/2006/relationships/image" Target="../media/image6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63.png"/><Relationship Id="rId5" Type="http://schemas.openxmlformats.org/officeDocument/2006/relationships/image" Target="../media/image58.png"/><Relationship Id="rId15" Type="http://schemas.openxmlformats.org/officeDocument/2006/relationships/audio" Target="../media/audio1.wav"/><Relationship Id="rId10" Type="http://schemas.openxmlformats.org/officeDocument/2006/relationships/image" Target="../media/image62.png"/><Relationship Id="rId4" Type="http://schemas.openxmlformats.org/officeDocument/2006/relationships/image" Target="../media/image67.png"/><Relationship Id="rId9" Type="http://schemas.openxmlformats.org/officeDocument/2006/relationships/image" Target="../media/image61.png"/><Relationship Id="rId14" Type="http://schemas.openxmlformats.org/officeDocument/2006/relationships/image" Target="../media/image108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audio" Target="../media/audio1.wav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audio" Target="../media/audio1.wav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8.png"/><Relationship Id="rId7" Type="http://schemas.openxmlformats.org/officeDocument/2006/relationships/image" Target="../media/image9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0.png"/><Relationship Id="rId11" Type="http://schemas.openxmlformats.org/officeDocument/2006/relationships/image" Target="../media/image96.png"/><Relationship Id="rId5" Type="http://schemas.openxmlformats.org/officeDocument/2006/relationships/image" Target="../media/image89.png"/><Relationship Id="rId10" Type="http://schemas.openxmlformats.org/officeDocument/2006/relationships/image" Target="../media/image94.png"/><Relationship Id="rId4" Type="http://schemas.openxmlformats.org/officeDocument/2006/relationships/image" Target="../media/image86.png"/><Relationship Id="rId9" Type="http://schemas.openxmlformats.org/officeDocument/2006/relationships/image" Target="../media/image9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109.png"/><Relationship Id="rId7" Type="http://schemas.openxmlformats.org/officeDocument/2006/relationships/image" Target="../media/image30.png"/><Relationship Id="rId12" Type="http://schemas.openxmlformats.org/officeDocument/2006/relationships/image" Target="../media/image110.png"/><Relationship Id="rId17" Type="http://schemas.openxmlformats.org/officeDocument/2006/relationships/audio" Target="../media/audio1.wav"/><Relationship Id="rId2" Type="http://schemas.openxmlformats.org/officeDocument/2006/relationships/audio" Target="../media/audio1.wav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8.png"/><Relationship Id="rId5" Type="http://schemas.openxmlformats.org/officeDocument/2006/relationships/image" Target="../media/image28.png"/><Relationship Id="rId15" Type="http://schemas.openxmlformats.org/officeDocument/2006/relationships/image" Target="../media/image112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111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audio" Target="../media/audio1.wav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audio" Target="../media/audio1.wav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3" Type="http://schemas.openxmlformats.org/officeDocument/2006/relationships/image" Target="../media/image40.png"/><Relationship Id="rId7" Type="http://schemas.openxmlformats.org/officeDocument/2006/relationships/image" Target="../media/image86.png"/><Relationship Id="rId12" Type="http://schemas.openxmlformats.org/officeDocument/2006/relationships/image" Target="../media/image93.png"/><Relationship Id="rId2" Type="http://schemas.openxmlformats.org/officeDocument/2006/relationships/audio" Target="../media/audio1.wav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8.png"/><Relationship Id="rId11" Type="http://schemas.openxmlformats.org/officeDocument/2006/relationships/image" Target="../media/image92.png"/><Relationship Id="rId5" Type="http://schemas.openxmlformats.org/officeDocument/2006/relationships/image" Target="../media/image97.png"/><Relationship Id="rId15" Type="http://schemas.openxmlformats.org/officeDocument/2006/relationships/image" Target="../media/image113.jpg"/><Relationship Id="rId10" Type="http://schemas.openxmlformats.org/officeDocument/2006/relationships/image" Target="../media/image91.png"/><Relationship Id="rId4" Type="http://schemas.openxmlformats.org/officeDocument/2006/relationships/image" Target="../media/image67.png"/><Relationship Id="rId9" Type="http://schemas.openxmlformats.org/officeDocument/2006/relationships/image" Target="../media/image90.png"/><Relationship Id="rId14" Type="http://schemas.openxmlformats.org/officeDocument/2006/relationships/image" Target="../media/image9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3" Type="http://schemas.openxmlformats.org/officeDocument/2006/relationships/image" Target="../media/image40.png"/><Relationship Id="rId7" Type="http://schemas.openxmlformats.org/officeDocument/2006/relationships/image" Target="../media/image86.png"/><Relationship Id="rId12" Type="http://schemas.openxmlformats.org/officeDocument/2006/relationships/image" Target="../media/image93.png"/><Relationship Id="rId2" Type="http://schemas.openxmlformats.org/officeDocument/2006/relationships/audio" Target="../media/audio1.wav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8.png"/><Relationship Id="rId11" Type="http://schemas.openxmlformats.org/officeDocument/2006/relationships/image" Target="../media/image92.png"/><Relationship Id="rId5" Type="http://schemas.openxmlformats.org/officeDocument/2006/relationships/image" Target="../media/image97.png"/><Relationship Id="rId15" Type="http://schemas.openxmlformats.org/officeDocument/2006/relationships/image" Target="../media/image114.png"/><Relationship Id="rId10" Type="http://schemas.openxmlformats.org/officeDocument/2006/relationships/image" Target="../media/image91.png"/><Relationship Id="rId4" Type="http://schemas.openxmlformats.org/officeDocument/2006/relationships/image" Target="../media/image67.png"/><Relationship Id="rId9" Type="http://schemas.openxmlformats.org/officeDocument/2006/relationships/image" Target="../media/image90.png"/><Relationship Id="rId14" Type="http://schemas.openxmlformats.org/officeDocument/2006/relationships/image" Target="../media/image9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3" Type="http://schemas.openxmlformats.org/officeDocument/2006/relationships/image" Target="../media/image40.png"/><Relationship Id="rId7" Type="http://schemas.openxmlformats.org/officeDocument/2006/relationships/image" Target="../media/image86.png"/><Relationship Id="rId12" Type="http://schemas.openxmlformats.org/officeDocument/2006/relationships/image" Target="../media/image93.png"/><Relationship Id="rId2" Type="http://schemas.openxmlformats.org/officeDocument/2006/relationships/audio" Target="../media/audio1.wav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11" Type="http://schemas.openxmlformats.org/officeDocument/2006/relationships/image" Target="../media/image92.png"/><Relationship Id="rId5" Type="http://schemas.openxmlformats.org/officeDocument/2006/relationships/image" Target="../media/image97.png"/><Relationship Id="rId15" Type="http://schemas.openxmlformats.org/officeDocument/2006/relationships/image" Target="../media/image115.png"/><Relationship Id="rId10" Type="http://schemas.openxmlformats.org/officeDocument/2006/relationships/image" Target="../media/image91.png"/><Relationship Id="rId4" Type="http://schemas.openxmlformats.org/officeDocument/2006/relationships/image" Target="../media/image67.png"/><Relationship Id="rId9" Type="http://schemas.openxmlformats.org/officeDocument/2006/relationships/image" Target="../media/image90.png"/><Relationship Id="rId14" Type="http://schemas.openxmlformats.org/officeDocument/2006/relationships/image" Target="../media/image9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3" Type="http://schemas.openxmlformats.org/officeDocument/2006/relationships/image" Target="../media/image40.png"/><Relationship Id="rId7" Type="http://schemas.openxmlformats.org/officeDocument/2006/relationships/image" Target="../media/image86.png"/><Relationship Id="rId12" Type="http://schemas.openxmlformats.org/officeDocument/2006/relationships/image" Target="../media/image93.png"/><Relationship Id="rId2" Type="http://schemas.openxmlformats.org/officeDocument/2006/relationships/audio" Target="../media/audio1.wav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8.png"/><Relationship Id="rId11" Type="http://schemas.openxmlformats.org/officeDocument/2006/relationships/image" Target="../media/image92.png"/><Relationship Id="rId5" Type="http://schemas.openxmlformats.org/officeDocument/2006/relationships/image" Target="../media/image97.png"/><Relationship Id="rId15" Type="http://schemas.openxmlformats.org/officeDocument/2006/relationships/image" Target="../media/image116.png"/><Relationship Id="rId10" Type="http://schemas.openxmlformats.org/officeDocument/2006/relationships/image" Target="../media/image91.png"/><Relationship Id="rId4" Type="http://schemas.openxmlformats.org/officeDocument/2006/relationships/image" Target="../media/image67.png"/><Relationship Id="rId9" Type="http://schemas.openxmlformats.org/officeDocument/2006/relationships/image" Target="../media/image90.png"/><Relationship Id="rId14" Type="http://schemas.openxmlformats.org/officeDocument/2006/relationships/image" Target="../media/image9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3" Type="http://schemas.openxmlformats.org/officeDocument/2006/relationships/image" Target="../media/image40.png"/><Relationship Id="rId7" Type="http://schemas.openxmlformats.org/officeDocument/2006/relationships/image" Target="../media/image86.png"/><Relationship Id="rId12" Type="http://schemas.openxmlformats.org/officeDocument/2006/relationships/image" Target="../media/image93.png"/><Relationship Id="rId2" Type="http://schemas.openxmlformats.org/officeDocument/2006/relationships/audio" Target="../media/audio1.wav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8.png"/><Relationship Id="rId11" Type="http://schemas.openxmlformats.org/officeDocument/2006/relationships/image" Target="../media/image92.png"/><Relationship Id="rId5" Type="http://schemas.openxmlformats.org/officeDocument/2006/relationships/image" Target="../media/image97.png"/><Relationship Id="rId15" Type="http://schemas.openxmlformats.org/officeDocument/2006/relationships/image" Target="../media/image117.png"/><Relationship Id="rId10" Type="http://schemas.openxmlformats.org/officeDocument/2006/relationships/image" Target="../media/image91.png"/><Relationship Id="rId4" Type="http://schemas.openxmlformats.org/officeDocument/2006/relationships/image" Target="../media/image67.png"/><Relationship Id="rId9" Type="http://schemas.openxmlformats.org/officeDocument/2006/relationships/image" Target="../media/image90.png"/><Relationship Id="rId14" Type="http://schemas.openxmlformats.org/officeDocument/2006/relationships/image" Target="../media/image9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audio" Target="../media/audio1.wav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3" Type="http://schemas.openxmlformats.org/officeDocument/2006/relationships/image" Target="../media/image40.png"/><Relationship Id="rId7" Type="http://schemas.openxmlformats.org/officeDocument/2006/relationships/image" Target="../media/image86.png"/><Relationship Id="rId12" Type="http://schemas.openxmlformats.org/officeDocument/2006/relationships/image" Target="../media/image93.png"/><Relationship Id="rId2" Type="http://schemas.openxmlformats.org/officeDocument/2006/relationships/audio" Target="../media/audio1.wav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8.png"/><Relationship Id="rId11" Type="http://schemas.openxmlformats.org/officeDocument/2006/relationships/image" Target="../media/image92.png"/><Relationship Id="rId5" Type="http://schemas.openxmlformats.org/officeDocument/2006/relationships/image" Target="../media/image97.png"/><Relationship Id="rId15" Type="http://schemas.openxmlformats.org/officeDocument/2006/relationships/image" Target="../media/image118.png"/><Relationship Id="rId10" Type="http://schemas.openxmlformats.org/officeDocument/2006/relationships/image" Target="../media/image91.png"/><Relationship Id="rId4" Type="http://schemas.openxmlformats.org/officeDocument/2006/relationships/image" Target="../media/image67.png"/><Relationship Id="rId9" Type="http://schemas.openxmlformats.org/officeDocument/2006/relationships/image" Target="../media/image90.png"/><Relationship Id="rId14" Type="http://schemas.openxmlformats.org/officeDocument/2006/relationships/image" Target="../media/image9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13" Type="http://schemas.openxmlformats.org/officeDocument/2006/relationships/image" Target="../media/image10.png"/><Relationship Id="rId3" Type="http://schemas.openxmlformats.org/officeDocument/2006/relationships/image" Target="../media/image26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19.png"/><Relationship Id="rId9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13" Type="http://schemas.openxmlformats.org/officeDocument/2006/relationships/image" Target="../media/image10.png"/><Relationship Id="rId3" Type="http://schemas.openxmlformats.org/officeDocument/2006/relationships/image" Target="../media/image26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19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jpe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8.png"/><Relationship Id="rId3" Type="http://schemas.openxmlformats.org/officeDocument/2006/relationships/image" Target="../media/image1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37.png"/><Relationship Id="rId15" Type="http://schemas.openxmlformats.org/officeDocument/2006/relationships/audio" Target="../media/audio1.wav"/><Relationship Id="rId10" Type="http://schemas.openxmlformats.org/officeDocument/2006/relationships/image" Target="../media/image31.png"/><Relationship Id="rId4" Type="http://schemas.openxmlformats.org/officeDocument/2006/relationships/image" Target="../media/image36.png"/><Relationship Id="rId9" Type="http://schemas.openxmlformats.org/officeDocument/2006/relationships/image" Target="../media/image30.png"/><Relationship Id="rId1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11" Type="http://schemas.openxmlformats.org/officeDocument/2006/relationships/image" Target="../media/image49.jp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3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52.png"/><Relationship Id="rId2" Type="http://schemas.openxmlformats.org/officeDocument/2006/relationships/audio" Target="../media/audio1.wav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5" Type="http://schemas.openxmlformats.org/officeDocument/2006/relationships/image" Target="../media/image55.png"/><Relationship Id="rId10" Type="http://schemas.openxmlformats.org/officeDocument/2006/relationships/image" Target="../media/image47.png"/><Relationship Id="rId4" Type="http://schemas.openxmlformats.org/officeDocument/2006/relationships/image" Target="../media/image51.png"/><Relationship Id="rId9" Type="http://schemas.openxmlformats.org/officeDocument/2006/relationships/image" Target="../media/image46.png"/><Relationship Id="rId14" Type="http://schemas.openxmlformats.org/officeDocument/2006/relationships/image" Target="../media/image54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7.pn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png"/><Relationship Id="rId11" Type="http://schemas.openxmlformats.org/officeDocument/2006/relationships/image" Target="../media/image64.jpg"/><Relationship Id="rId5" Type="http://schemas.openxmlformats.org/officeDocument/2006/relationships/image" Target="../media/image6.png"/><Relationship Id="rId10" Type="http://schemas.openxmlformats.org/officeDocument/2006/relationships/image" Target="../media/image63.png"/><Relationship Id="rId4" Type="http://schemas.openxmlformats.org/officeDocument/2006/relationships/image" Target="../media/image58.png"/><Relationship Id="rId9" Type="http://schemas.openxmlformats.org/officeDocument/2006/relationships/image" Target="../media/image6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9.jpeg"/><Relationship Id="rId3" Type="http://schemas.openxmlformats.org/officeDocument/2006/relationships/image" Target="../media/image66.png"/><Relationship Id="rId7" Type="http://schemas.openxmlformats.org/officeDocument/2006/relationships/image" Target="../media/image59.png"/><Relationship Id="rId12" Type="http://schemas.openxmlformats.org/officeDocument/2006/relationships/image" Target="../media/image6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63.png"/><Relationship Id="rId5" Type="http://schemas.openxmlformats.org/officeDocument/2006/relationships/image" Target="../media/image58.png"/><Relationship Id="rId15" Type="http://schemas.openxmlformats.org/officeDocument/2006/relationships/audio" Target="../media/audio1.wav"/><Relationship Id="rId10" Type="http://schemas.openxmlformats.org/officeDocument/2006/relationships/image" Target="../media/image62.png"/><Relationship Id="rId4" Type="http://schemas.openxmlformats.org/officeDocument/2006/relationships/image" Target="../media/image67.png"/><Relationship Id="rId9" Type="http://schemas.openxmlformats.org/officeDocument/2006/relationships/image" Target="../media/image61.png"/><Relationship Id="rId14" Type="http://schemas.openxmlformats.org/officeDocument/2006/relationships/image" Target="../media/image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9420" y="404674"/>
            <a:ext cx="8733160" cy="48729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59321" y="1211110"/>
            <a:ext cx="6873358" cy="3183909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+mj-lt"/>
              </a:rPr>
              <a:t>Интерактивная игра  «Правила Дорожного Движения» </a:t>
            </a:r>
            <a:endParaRPr lang="ru-RU" sz="48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388" y="5010771"/>
            <a:ext cx="645282" cy="6452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013" y="5871145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1365" y="5317239"/>
            <a:ext cx="678255" cy="79577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8509">
            <a:off x="10027607" y="2857723"/>
            <a:ext cx="1319550" cy="290021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48086">
            <a:off x="8853325" y="4076756"/>
            <a:ext cx="904353" cy="19876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5145" y="3412672"/>
            <a:ext cx="1619015" cy="253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22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8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8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8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4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8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8336" y="237744"/>
            <a:ext cx="8938452" cy="57881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8072" y="5045083"/>
            <a:ext cx="657293" cy="77118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414" y="5606630"/>
            <a:ext cx="416453" cy="41926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2530" y="5045083"/>
            <a:ext cx="414623" cy="43423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365" y="1301136"/>
            <a:ext cx="385530" cy="388135"/>
          </a:xfrm>
          <a:prstGeom prst="rect">
            <a:avLst/>
          </a:prstGeom>
        </p:spPr>
      </p:pic>
      <p:sp>
        <p:nvSpPr>
          <p:cNvPr id="25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 для иллюстрации к вопросу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60" y="1168843"/>
            <a:ext cx="7277770" cy="403783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8494" y="3387853"/>
            <a:ext cx="2000978" cy="3136392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9172" y="4035674"/>
            <a:ext cx="5586984" cy="3172968"/>
          </a:xfrm>
          <a:prstGeom prst="rect">
            <a:avLst/>
          </a:prstGeom>
        </p:spPr>
      </p:pic>
      <p:sp>
        <p:nvSpPr>
          <p:cNvPr id="24" name="Заголовок 1"/>
          <p:cNvSpPr txBox="1">
            <a:spLocks/>
          </p:cNvSpPr>
          <p:nvPr/>
        </p:nvSpPr>
        <p:spPr>
          <a:xfrm>
            <a:off x="281620" y="4817300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Для чего нужна проезжая часть?</a:t>
            </a:r>
          </a:p>
        </p:txBody>
      </p:sp>
    </p:spTree>
    <p:extLst>
      <p:ext uri="{BB962C8B-B14F-4D97-AF65-F5344CB8AC3E}">
        <p14:creationId xmlns:p14="http://schemas.microsoft.com/office/powerpoint/2010/main" val="32405291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60699">
            <a:off x="9097104" y="1956787"/>
            <a:ext cx="1618228" cy="36788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37733">
            <a:off x="8223050" y="3668621"/>
            <a:ext cx="1011181" cy="2298829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 для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ответа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119" y="5843016"/>
            <a:ext cx="710972" cy="725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961" y="450948"/>
            <a:ext cx="852941" cy="10007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6205" y="1209493"/>
            <a:ext cx="481119" cy="484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8762" y="5687504"/>
            <a:ext cx="416453" cy="4192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5799" y="5843016"/>
            <a:ext cx="414623" cy="43423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9" y="680933"/>
            <a:ext cx="747851" cy="77074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663" y="1257609"/>
            <a:ext cx="385530" cy="38813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9822" y="4686515"/>
            <a:ext cx="673220" cy="6847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6213" y="1358883"/>
            <a:ext cx="5810250" cy="3771900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39512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8336" y="237743"/>
            <a:ext cx="7854696" cy="59441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514" y="1313226"/>
            <a:ext cx="454479" cy="4759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47" y="718784"/>
            <a:ext cx="679567" cy="6912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62" y="3273552"/>
            <a:ext cx="444736" cy="4292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2831" y="1194354"/>
            <a:ext cx="446937" cy="43134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2404" y="1577720"/>
            <a:ext cx="677992" cy="6919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4776" y="5006897"/>
            <a:ext cx="739549" cy="7395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0672" y="5507013"/>
            <a:ext cx="475651" cy="4788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8572" y="317846"/>
            <a:ext cx="389164" cy="407570"/>
          </a:xfrm>
          <a:prstGeom prst="rect">
            <a:avLst/>
          </a:prstGeom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 для иллюстрации к вопросу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500" y="1194354"/>
            <a:ext cx="5956655" cy="396388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8864" y="2889504"/>
            <a:ext cx="2002536" cy="3136392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4238" y="3992116"/>
            <a:ext cx="5586984" cy="3172968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540449" y="4588592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Как называется место пересечения двух дорог?</a:t>
            </a:r>
          </a:p>
        </p:txBody>
      </p:sp>
    </p:spTree>
    <p:extLst>
      <p:ext uri="{BB962C8B-B14F-4D97-AF65-F5344CB8AC3E}">
        <p14:creationId xmlns:p14="http://schemas.microsoft.com/office/powerpoint/2010/main" val="1999660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1592">
            <a:off x="9060182" y="2042292"/>
            <a:ext cx="1666786" cy="3663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94887">
            <a:off x="8198523" y="3655952"/>
            <a:ext cx="1072691" cy="2357646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 для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ответа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514" y="1313226"/>
            <a:ext cx="454479" cy="475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47" y="718784"/>
            <a:ext cx="679567" cy="6912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62" y="3273552"/>
            <a:ext cx="444736" cy="4292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9793" y="1078969"/>
            <a:ext cx="446937" cy="4313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7066" y="550749"/>
            <a:ext cx="677992" cy="6919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200" y="5733647"/>
            <a:ext cx="739549" cy="7395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310" y="5760663"/>
            <a:ext cx="475651" cy="4788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107" y="188704"/>
            <a:ext cx="389164" cy="4075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4802" y="5135352"/>
            <a:ext cx="712493" cy="72473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473" y="5803825"/>
            <a:ext cx="454479" cy="4759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0180" y="1078968"/>
            <a:ext cx="5991225" cy="405151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8693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4270" y="237743"/>
            <a:ext cx="6318762" cy="6497907"/>
          </a:xfrm>
          <a:prstGeom prst="rect">
            <a:avLst/>
          </a:prstGeom>
        </p:spPr>
      </p:pic>
      <p:pic>
        <p:nvPicPr>
          <p:cNvPr id="4" name="Рисунок 3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7001" y="3799432"/>
            <a:ext cx="5586984" cy="31729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8864" y="2889504"/>
            <a:ext cx="2002536" cy="30423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842" y="1395218"/>
            <a:ext cx="499426" cy="5028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6831" y="5523297"/>
            <a:ext cx="405780" cy="40852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290" y="623080"/>
            <a:ext cx="807211" cy="94707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8860" y="1453299"/>
            <a:ext cx="689471" cy="71057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5584" y="1028627"/>
            <a:ext cx="405493" cy="42467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370" y="3536497"/>
            <a:ext cx="487136" cy="47014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7365" y="5020666"/>
            <a:ext cx="706892" cy="706892"/>
          </a:xfrm>
          <a:prstGeom prst="rect">
            <a:avLst/>
          </a:prstGeom>
        </p:spPr>
      </p:pic>
      <p:sp>
        <p:nvSpPr>
          <p:cNvPr id="20" name="Заголовок 1"/>
          <p:cNvSpPr txBox="1">
            <a:spLocks/>
          </p:cNvSpPr>
          <p:nvPr/>
        </p:nvSpPr>
        <p:spPr>
          <a:xfrm>
            <a:off x="717220" y="4437642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Какие сигналы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у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светофора?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4224270" y="1168843"/>
            <a:ext cx="5558470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0062" y="1096617"/>
            <a:ext cx="4574286" cy="5057235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1450711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652" y="94982"/>
            <a:ext cx="5795187" cy="68830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26227">
            <a:off x="9061006" y="2078190"/>
            <a:ext cx="1634121" cy="35916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03300">
            <a:off x="8218401" y="3713333"/>
            <a:ext cx="1020478" cy="2242887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74" y="1352100"/>
            <a:ext cx="399638" cy="4023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642" y="5729100"/>
            <a:ext cx="405780" cy="4085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208" y="595028"/>
            <a:ext cx="807211" cy="9470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1292" y="984375"/>
            <a:ext cx="689471" cy="7105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5799" y="1542102"/>
            <a:ext cx="405493" cy="4246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370" y="3536497"/>
            <a:ext cx="487136" cy="47014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496" y="5841468"/>
            <a:ext cx="706892" cy="7068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7245" y="6050382"/>
            <a:ext cx="487136" cy="4701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9089" y="174593"/>
            <a:ext cx="487136" cy="4701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2909" y="5430945"/>
            <a:ext cx="694740" cy="70667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4382" y="1311706"/>
            <a:ext cx="3759004" cy="4582099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71241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6157" y="-271382"/>
            <a:ext cx="4988148" cy="7316126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7023" y="3973134"/>
            <a:ext cx="5586984" cy="3172968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88556" y="4714745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>
                <a:solidFill>
                  <a:srgbClr val="002060"/>
                </a:solidFill>
              </a:rPr>
              <a:t>Где можно играть детям, чтобы не подвергаться опасности?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вопросу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537" y="1428865"/>
            <a:ext cx="779556" cy="8034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556" y="632079"/>
            <a:ext cx="864687" cy="10145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2184" y="1428865"/>
            <a:ext cx="450734" cy="4720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6605" y="938588"/>
            <a:ext cx="457418" cy="4605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3985" y="4827010"/>
            <a:ext cx="817948" cy="9596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9278" y="5501095"/>
            <a:ext cx="505709" cy="5091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204" y="743379"/>
            <a:ext cx="3513243" cy="530300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/>
          <p:cNvPicPr>
            <a:picLocks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7696" y="3420249"/>
            <a:ext cx="2002536" cy="313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3278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064" y="585215"/>
            <a:ext cx="7732234" cy="55580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90851">
            <a:off x="9143443" y="2141374"/>
            <a:ext cx="1206965" cy="3496648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 для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ответа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9691" y="938588"/>
            <a:ext cx="779556" cy="8034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39" y="414356"/>
            <a:ext cx="864687" cy="10145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794" y="1289756"/>
            <a:ext cx="450734" cy="472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0879" y="616641"/>
            <a:ext cx="457418" cy="4605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0502" y="5408900"/>
            <a:ext cx="817948" cy="9596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5442" y="4749803"/>
            <a:ext cx="505709" cy="5091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507" y="5505706"/>
            <a:ext cx="927092" cy="8628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259" y="1476194"/>
            <a:ext cx="6019090" cy="383737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2752" y="3712573"/>
            <a:ext cx="751163" cy="217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0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8336" y="237744"/>
            <a:ext cx="7854696" cy="4489704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531" y="3872237"/>
            <a:ext cx="5586984" cy="3172968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798490" y="4660726"/>
            <a:ext cx="4080437" cy="14592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Где можно переходить дорогу ?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347836" y="396969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618" y="731860"/>
            <a:ext cx="827711" cy="7703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1021" y="1317496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2566" y="5603734"/>
            <a:ext cx="437421" cy="4221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7643" y="1170529"/>
            <a:ext cx="473130" cy="4566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2104" y="1536572"/>
            <a:ext cx="693032" cy="70732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6158" y="4972347"/>
            <a:ext cx="766685" cy="71357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8864" y="2889504"/>
            <a:ext cx="2000978" cy="31363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0495" y="784772"/>
            <a:ext cx="5658508" cy="3238041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5699341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17744">
            <a:off x="9030950" y="2070306"/>
            <a:ext cx="1665083" cy="3659652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 для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ответа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021" y="718537"/>
            <a:ext cx="827711" cy="770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301" y="1357265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2218" y="5833061"/>
            <a:ext cx="437421" cy="42216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6697" y="1117044"/>
            <a:ext cx="473130" cy="4566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1176" y="604119"/>
            <a:ext cx="693032" cy="70732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2889" y="5829277"/>
            <a:ext cx="766685" cy="7135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7875" y="4694214"/>
            <a:ext cx="733758" cy="7488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90761">
            <a:off x="8092476" y="3547909"/>
            <a:ext cx="1210787" cy="26611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2218" y="1427724"/>
            <a:ext cx="6218235" cy="3572784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81540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3368" y="74423"/>
            <a:ext cx="8387836" cy="47603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26227">
            <a:off x="9061006" y="2078190"/>
            <a:ext cx="1634121" cy="35916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03300">
            <a:off x="8218401" y="3713333"/>
            <a:ext cx="1020478" cy="2242887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74" y="1352100"/>
            <a:ext cx="399638" cy="4023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642" y="5729100"/>
            <a:ext cx="405780" cy="4085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143" y="5505292"/>
            <a:ext cx="807211" cy="9470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1292" y="984375"/>
            <a:ext cx="689471" cy="7105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5799" y="1542102"/>
            <a:ext cx="405493" cy="4246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370" y="3536497"/>
            <a:ext cx="487136" cy="47014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496" y="5841468"/>
            <a:ext cx="706892" cy="7068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7245" y="6050382"/>
            <a:ext cx="487136" cy="4701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6314" y="5126348"/>
            <a:ext cx="487136" cy="4701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2909" y="5430945"/>
            <a:ext cx="694740" cy="706677"/>
          </a:xfrm>
          <a:prstGeom prst="rect">
            <a:avLst/>
          </a:prstGeom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850006" y="984375"/>
            <a:ext cx="630108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Первый тур</a:t>
            </a:r>
          </a:p>
          <a:p>
            <a:r>
              <a:rPr lang="ru-RU" sz="5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" ПРИВЕТСТВИЕ” </a:t>
            </a:r>
          </a:p>
        </p:txBody>
      </p:sp>
    </p:spTree>
    <p:extLst>
      <p:ext uri="{BB962C8B-B14F-4D97-AF65-F5344CB8AC3E}">
        <p14:creationId xmlns:p14="http://schemas.microsoft.com/office/powerpoint/2010/main" val="320127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3368" y="74423"/>
            <a:ext cx="8387836" cy="47603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26227">
            <a:off x="9061006" y="2078190"/>
            <a:ext cx="1634121" cy="35916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03300">
            <a:off x="8218401" y="3713333"/>
            <a:ext cx="1020478" cy="2242887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74" y="1352100"/>
            <a:ext cx="399638" cy="4023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642" y="5729100"/>
            <a:ext cx="405780" cy="4085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143" y="5505292"/>
            <a:ext cx="807211" cy="9470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1292" y="984375"/>
            <a:ext cx="689471" cy="7105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5799" y="1542102"/>
            <a:ext cx="405493" cy="4246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344" y="3009761"/>
            <a:ext cx="487136" cy="47014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496" y="5841468"/>
            <a:ext cx="706892" cy="7068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7245" y="6050382"/>
            <a:ext cx="487136" cy="4701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6314" y="5126348"/>
            <a:ext cx="487136" cy="4701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2909" y="5430945"/>
            <a:ext cx="694740" cy="706677"/>
          </a:xfrm>
          <a:prstGeom prst="rect">
            <a:avLst/>
          </a:prstGeom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850006" y="984375"/>
            <a:ext cx="630108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Третий тур </a:t>
            </a:r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</a:t>
            </a:r>
            <a:r>
              <a:rPr lang="ru-RU" sz="5000" dirty="0">
                <a:solidFill>
                  <a:srgbClr val="4472C4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КОНКУРС КАПИТАНОВ</a:t>
            </a:r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»</a:t>
            </a:r>
            <a:endParaRPr lang="ru-RU" sz="54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975" y="237743"/>
            <a:ext cx="9796057" cy="59441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514" y="1313226"/>
            <a:ext cx="454479" cy="4759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47" y="718784"/>
            <a:ext cx="679567" cy="6912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62" y="3273552"/>
            <a:ext cx="444736" cy="4292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2831" y="1194354"/>
            <a:ext cx="446937" cy="43134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2404" y="1577720"/>
            <a:ext cx="677992" cy="6919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4776" y="5006897"/>
            <a:ext cx="739549" cy="7395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0672" y="5507013"/>
            <a:ext cx="475651" cy="4788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8572" y="317846"/>
            <a:ext cx="389164" cy="407570"/>
          </a:xfrm>
          <a:prstGeom prst="rect">
            <a:avLst/>
          </a:prstGeom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2719639" y="1707935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Какой знак изображён? </a:t>
            </a:r>
            <a:endParaRPr lang="ru-RU" sz="54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Рисунок 4"/>
          <p:cNvPicPr>
            <a:picLocks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8864" y="2889504"/>
            <a:ext cx="2002536" cy="313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9342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3481" y="2468085"/>
            <a:ext cx="6160955" cy="4428556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4410" y="1221582"/>
            <a:ext cx="779556" cy="8034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39" y="414356"/>
            <a:ext cx="864687" cy="10145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794" y="1289756"/>
            <a:ext cx="450734" cy="472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2048" y="5058536"/>
            <a:ext cx="457418" cy="4605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2631" y="299651"/>
            <a:ext cx="817948" cy="9596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8404" y="4397693"/>
            <a:ext cx="505709" cy="5091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507" y="5505706"/>
            <a:ext cx="927092" cy="86286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709" y="-149107"/>
            <a:ext cx="6066275" cy="43604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90851">
            <a:off x="5288065" y="3202961"/>
            <a:ext cx="1206965" cy="349664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2631" y="3336967"/>
            <a:ext cx="2690792" cy="269079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381" y="600657"/>
            <a:ext cx="4163436" cy="294715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746" y="3348551"/>
            <a:ext cx="751163" cy="217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4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4732" y="67003"/>
            <a:ext cx="8387836" cy="47603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26227">
            <a:off x="9061006" y="2078190"/>
            <a:ext cx="1634121" cy="35916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03300">
            <a:off x="8218401" y="3713333"/>
            <a:ext cx="1020478" cy="2242887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427" y="996660"/>
            <a:ext cx="399638" cy="4023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642" y="5729100"/>
            <a:ext cx="405780" cy="4085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143" y="5505292"/>
            <a:ext cx="807211" cy="9470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1292" y="984375"/>
            <a:ext cx="689471" cy="7105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5799" y="1542102"/>
            <a:ext cx="405493" cy="4246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344" y="3009761"/>
            <a:ext cx="487136" cy="47014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496" y="5841468"/>
            <a:ext cx="706892" cy="7068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7245" y="6050382"/>
            <a:ext cx="487136" cy="4701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6314" y="5126348"/>
            <a:ext cx="487136" cy="4701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2909" y="5430945"/>
            <a:ext cx="694740" cy="706677"/>
          </a:xfrm>
          <a:prstGeom prst="rect">
            <a:avLst/>
          </a:prstGeom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850006" y="984375"/>
            <a:ext cx="630108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Четвёртый тур «ЭСТАФЕТА»</a:t>
            </a:r>
          </a:p>
        </p:txBody>
      </p:sp>
    </p:spTree>
    <p:extLst>
      <p:ext uri="{BB962C8B-B14F-4D97-AF65-F5344CB8AC3E}">
        <p14:creationId xmlns:p14="http://schemas.microsoft.com/office/powerpoint/2010/main" val="55294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3935" y="176809"/>
            <a:ext cx="8387836" cy="47603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26227">
            <a:off x="9061006" y="2078190"/>
            <a:ext cx="1634121" cy="35916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03300">
            <a:off x="8218401" y="3713333"/>
            <a:ext cx="1020478" cy="2242887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427" y="996660"/>
            <a:ext cx="399638" cy="4023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642" y="5729100"/>
            <a:ext cx="405780" cy="4085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143" y="5505292"/>
            <a:ext cx="807211" cy="9470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1292" y="984375"/>
            <a:ext cx="689471" cy="7105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5799" y="1542102"/>
            <a:ext cx="405493" cy="4246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344" y="3009761"/>
            <a:ext cx="487136" cy="47014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496" y="5841468"/>
            <a:ext cx="706892" cy="7068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7245" y="6050382"/>
            <a:ext cx="487136" cy="4701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6314" y="5126348"/>
            <a:ext cx="487136" cy="4701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2909" y="5430945"/>
            <a:ext cx="694740" cy="706677"/>
          </a:xfrm>
          <a:prstGeom prst="rect">
            <a:avLst/>
          </a:prstGeom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850006" y="984375"/>
            <a:ext cx="630108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Пятый тур </a:t>
            </a:r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«ДОРОЖНЫЕ ЗНАКИ»</a:t>
            </a:r>
            <a:endParaRPr lang="ru-RU" sz="54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76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337" y="-450761"/>
            <a:ext cx="8899935" cy="74725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1592">
            <a:off x="10371113" y="2738660"/>
            <a:ext cx="1666786" cy="3663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94887">
            <a:off x="9610049" y="4318896"/>
            <a:ext cx="1072691" cy="2357646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 для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ответа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514" y="1313226"/>
            <a:ext cx="454479" cy="475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47" y="718784"/>
            <a:ext cx="679567" cy="6912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62" y="3273552"/>
            <a:ext cx="444736" cy="4292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9793" y="1078969"/>
            <a:ext cx="446937" cy="4313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7066" y="550749"/>
            <a:ext cx="677992" cy="6919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200" y="5733647"/>
            <a:ext cx="739549" cy="7395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310" y="5760663"/>
            <a:ext cx="475651" cy="4788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107" y="188704"/>
            <a:ext cx="389164" cy="4075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4802" y="5135352"/>
            <a:ext cx="712493" cy="72473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473" y="5803825"/>
            <a:ext cx="454479" cy="4759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8062" y="718784"/>
            <a:ext cx="4948027" cy="494802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55116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752" y="-317780"/>
            <a:ext cx="7665577" cy="71757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1592">
            <a:off x="9060182" y="2042292"/>
            <a:ext cx="1666786" cy="3663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94887">
            <a:off x="8198523" y="3655952"/>
            <a:ext cx="1072691" cy="2357646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 для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ответа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514" y="1313226"/>
            <a:ext cx="454479" cy="475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47" y="718784"/>
            <a:ext cx="679567" cy="6912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62" y="3273552"/>
            <a:ext cx="444736" cy="4292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9793" y="1078969"/>
            <a:ext cx="446937" cy="4313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7066" y="550749"/>
            <a:ext cx="677992" cy="6919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200" y="5733647"/>
            <a:ext cx="739549" cy="7395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310" y="5760663"/>
            <a:ext cx="475651" cy="4788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107" y="188704"/>
            <a:ext cx="389164" cy="4075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4802" y="5135352"/>
            <a:ext cx="712493" cy="72473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473" y="5803825"/>
            <a:ext cx="454479" cy="47597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056" y="1102758"/>
            <a:ext cx="4669417" cy="416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50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065" y="-296215"/>
            <a:ext cx="7141206" cy="74182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1592">
            <a:off x="9060182" y="2042292"/>
            <a:ext cx="1666786" cy="3663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94887">
            <a:off x="8198523" y="3655952"/>
            <a:ext cx="1072691" cy="2357646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 для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ответа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514" y="1313226"/>
            <a:ext cx="454479" cy="475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47" y="718784"/>
            <a:ext cx="679567" cy="6912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62" y="3273552"/>
            <a:ext cx="444736" cy="4292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9793" y="1078969"/>
            <a:ext cx="446937" cy="4313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7066" y="550749"/>
            <a:ext cx="677992" cy="6919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200" y="5733647"/>
            <a:ext cx="739549" cy="7395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310" y="5760663"/>
            <a:ext cx="475651" cy="4788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107" y="188704"/>
            <a:ext cx="389164" cy="4075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4802" y="5135352"/>
            <a:ext cx="712493" cy="72473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473" y="5803825"/>
            <a:ext cx="454479" cy="4759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9384" y="1069461"/>
            <a:ext cx="3574113" cy="4773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69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065" y="-283335"/>
            <a:ext cx="6695724" cy="74053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1592">
            <a:off x="9060182" y="2042292"/>
            <a:ext cx="1666786" cy="3663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94887">
            <a:off x="8198523" y="3655952"/>
            <a:ext cx="1072691" cy="2357646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 для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ответа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514" y="1313226"/>
            <a:ext cx="454479" cy="475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47" y="718784"/>
            <a:ext cx="679567" cy="6912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62" y="3273552"/>
            <a:ext cx="444736" cy="4292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9793" y="1078969"/>
            <a:ext cx="446937" cy="4313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7066" y="550749"/>
            <a:ext cx="677992" cy="6919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200" y="5733647"/>
            <a:ext cx="739549" cy="7395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310" y="5760663"/>
            <a:ext cx="475651" cy="4788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107" y="188704"/>
            <a:ext cx="389164" cy="4075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4802" y="5135352"/>
            <a:ext cx="712493" cy="72473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473" y="5803825"/>
            <a:ext cx="454479" cy="4759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883" y="1078969"/>
            <a:ext cx="3594782" cy="480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21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064" y="-334851"/>
            <a:ext cx="5617409" cy="73795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1592">
            <a:off x="9060182" y="2042292"/>
            <a:ext cx="1666786" cy="3663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94887">
            <a:off x="8198523" y="3655952"/>
            <a:ext cx="1072691" cy="2357646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514" y="1313226"/>
            <a:ext cx="454479" cy="475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47" y="718784"/>
            <a:ext cx="679567" cy="6912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62" y="3273552"/>
            <a:ext cx="444736" cy="4292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9793" y="1078969"/>
            <a:ext cx="446937" cy="4313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7066" y="550749"/>
            <a:ext cx="677992" cy="6919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200" y="5733647"/>
            <a:ext cx="739549" cy="7395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310" y="5760663"/>
            <a:ext cx="475651" cy="4788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107" y="188704"/>
            <a:ext cx="389164" cy="4075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4802" y="5135352"/>
            <a:ext cx="712493" cy="72473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473" y="5803825"/>
            <a:ext cx="454479" cy="4759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2842" y="1119829"/>
            <a:ext cx="3326942" cy="444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64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3368" y="74423"/>
            <a:ext cx="8387836" cy="47603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26227">
            <a:off x="9061006" y="2078190"/>
            <a:ext cx="1634121" cy="35916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03300">
            <a:off x="8218401" y="3713333"/>
            <a:ext cx="1020478" cy="2242887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74" y="1352100"/>
            <a:ext cx="399638" cy="4023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642" y="5729100"/>
            <a:ext cx="405780" cy="4085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143" y="5505292"/>
            <a:ext cx="807211" cy="9470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1292" y="984375"/>
            <a:ext cx="689471" cy="7105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5799" y="1542102"/>
            <a:ext cx="405493" cy="4246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370" y="3536497"/>
            <a:ext cx="487136" cy="47014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496" y="5841468"/>
            <a:ext cx="706892" cy="7068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7245" y="6050382"/>
            <a:ext cx="487136" cy="4701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6314" y="5126348"/>
            <a:ext cx="487136" cy="4701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2909" y="5430945"/>
            <a:ext cx="694740" cy="706677"/>
          </a:xfrm>
          <a:prstGeom prst="rect">
            <a:avLst/>
          </a:prstGeom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850006" y="984375"/>
            <a:ext cx="630108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Второй </a:t>
            </a:r>
            <a:r>
              <a:rPr lang="ru-RU" sz="5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тур «РАЗМИНКА» </a:t>
            </a:r>
          </a:p>
        </p:txBody>
      </p:sp>
    </p:spTree>
    <p:extLst>
      <p:ext uri="{BB962C8B-B14F-4D97-AF65-F5344CB8AC3E}">
        <p14:creationId xmlns:p14="http://schemas.microsoft.com/office/powerpoint/2010/main" val="228970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200" y="-257577"/>
            <a:ext cx="6979249" cy="71155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1592">
            <a:off x="9060182" y="2042292"/>
            <a:ext cx="1666786" cy="3663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94887">
            <a:off x="8198523" y="3655952"/>
            <a:ext cx="1072691" cy="2357646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514" y="1313226"/>
            <a:ext cx="454479" cy="475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47" y="718784"/>
            <a:ext cx="679567" cy="6912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62" y="3273552"/>
            <a:ext cx="444736" cy="4292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9793" y="1078969"/>
            <a:ext cx="446937" cy="4313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7066" y="550749"/>
            <a:ext cx="677992" cy="6919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200" y="5733647"/>
            <a:ext cx="739549" cy="7395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310" y="5760663"/>
            <a:ext cx="475651" cy="4788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107" y="188704"/>
            <a:ext cx="389164" cy="4075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4802" y="5135352"/>
            <a:ext cx="712493" cy="72473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473" y="5803825"/>
            <a:ext cx="454479" cy="4759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9559" y="1242720"/>
            <a:ext cx="4127121" cy="412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49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654" y="539880"/>
            <a:ext cx="9559574" cy="478730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818428" y="1960761"/>
            <a:ext cx="6934370" cy="2248998"/>
          </a:xfrm>
        </p:spPr>
        <p:txBody>
          <a:bodyPr/>
          <a:lstStyle/>
          <a:p>
            <a:r>
              <a:rPr lang="ru-RU" dirty="0" smtClean="0"/>
              <a:t>ПОДВЕДЕНИЕ ИТОГОВ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052" y="3802385"/>
            <a:ext cx="842963" cy="8429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388" y="5010771"/>
            <a:ext cx="457712" cy="4577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4729" y="5552031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7567" y="4935525"/>
            <a:ext cx="678255" cy="79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962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8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8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8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4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" dur="8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6090" y="840618"/>
            <a:ext cx="9559574" cy="478730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837654" y="2109769"/>
            <a:ext cx="6934370" cy="2248998"/>
          </a:xfrm>
        </p:spPr>
        <p:txBody>
          <a:bodyPr/>
          <a:lstStyle/>
          <a:p>
            <a:r>
              <a:rPr lang="ru-RU" dirty="0" smtClean="0"/>
              <a:t>НАГАЖДЕНИЕ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052" y="3802385"/>
            <a:ext cx="842963" cy="8429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388" y="5010771"/>
            <a:ext cx="457712" cy="4577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4729" y="5552031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7567" y="4935525"/>
            <a:ext cx="678255" cy="79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1472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8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8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8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4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" dur="8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6580" y="-271382"/>
            <a:ext cx="8274847" cy="5772477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7023" y="3973134"/>
            <a:ext cx="5586984" cy="3172968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89615" y="4686335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>
                <a:solidFill>
                  <a:srgbClr val="002060"/>
                </a:solidFill>
              </a:rPr>
              <a:t>Сколько колёс у легкового автомобиля?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 для иллюстрации к вопросу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537" y="1428865"/>
            <a:ext cx="779556" cy="8034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556" y="632079"/>
            <a:ext cx="864687" cy="10145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2184" y="1428865"/>
            <a:ext cx="450734" cy="4720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6605" y="938588"/>
            <a:ext cx="457418" cy="4605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3985" y="4827010"/>
            <a:ext cx="817948" cy="9596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9278" y="5501095"/>
            <a:ext cx="505709" cy="50912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559" y="482832"/>
            <a:ext cx="6302103" cy="42035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  <p:pic>
        <p:nvPicPr>
          <p:cNvPr id="6" name="Рисунок 5"/>
          <p:cNvPicPr>
            <a:picLocks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8864" y="2889504"/>
            <a:ext cx="2002536" cy="313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2695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90851">
            <a:off x="9143443" y="2141374"/>
            <a:ext cx="1206965" cy="34966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2752" y="3712573"/>
            <a:ext cx="751163" cy="2176163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 для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ответа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9691" y="938588"/>
            <a:ext cx="779556" cy="8034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39" y="414356"/>
            <a:ext cx="864687" cy="10145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794" y="1289756"/>
            <a:ext cx="450734" cy="472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0879" y="616641"/>
            <a:ext cx="457418" cy="4605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0502" y="5408900"/>
            <a:ext cx="817948" cy="9596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5442" y="4749803"/>
            <a:ext cx="505709" cy="5091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507" y="5505706"/>
            <a:ext cx="927092" cy="8628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1572" y="1480062"/>
            <a:ext cx="4631575" cy="34549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96866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3780" y="-268903"/>
            <a:ext cx="10121661" cy="64942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5128" y="3886201"/>
            <a:ext cx="5588379" cy="31681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894" y="5006189"/>
            <a:ext cx="739549" cy="7395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1927" y="5745738"/>
            <a:ext cx="496967" cy="479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326500" y="978010"/>
            <a:ext cx="526247" cy="5078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5963" y="1374526"/>
            <a:ext cx="690873" cy="8105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524828" y="4556863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Кто управляет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автомобилем?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 для иллюстрации к вопросу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979" y="811369"/>
            <a:ext cx="7603494" cy="4417454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0393" y="2889262"/>
            <a:ext cx="2001007" cy="313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036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91304">
            <a:off x="8180249" y="3564578"/>
            <a:ext cx="1026529" cy="2333721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 для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ответа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2876" y="5964121"/>
            <a:ext cx="739549" cy="7395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0252" y="5729100"/>
            <a:ext cx="496967" cy="47963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584835" y="4376523"/>
            <a:ext cx="526247" cy="5078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6055" y="4868749"/>
            <a:ext cx="690873" cy="81057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5811" y="645660"/>
            <a:ext cx="865254" cy="8801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870" y="5552203"/>
            <a:ext cx="626878" cy="6565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4265" y="1365154"/>
            <a:ext cx="6375729" cy="3697923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71516">
            <a:off x="9146312" y="2079797"/>
            <a:ext cx="1583826" cy="360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1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8336" y="237744"/>
            <a:ext cx="7854696" cy="4489704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531" y="3872237"/>
            <a:ext cx="5586984" cy="3172968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023753" y="4660726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Кто ходит по тротуару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?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347836" y="396969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 для иллюстрации к вопросу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618" y="731860"/>
            <a:ext cx="827711" cy="7703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1021" y="1317496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2566" y="5603734"/>
            <a:ext cx="437421" cy="4221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7643" y="1170529"/>
            <a:ext cx="473130" cy="4566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2104" y="1536572"/>
            <a:ext cx="693032" cy="70732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6158" y="4972347"/>
            <a:ext cx="766685" cy="7135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999" y="820381"/>
            <a:ext cx="5986914" cy="320243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8864" y="2889504"/>
            <a:ext cx="2000978" cy="313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9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17744">
            <a:off x="9030950" y="2070306"/>
            <a:ext cx="1665083" cy="3659652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 для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ответа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021" y="718537"/>
            <a:ext cx="827711" cy="770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301" y="1357265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2218" y="5833061"/>
            <a:ext cx="437421" cy="42216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6697" y="1117044"/>
            <a:ext cx="473130" cy="4566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1176" y="604119"/>
            <a:ext cx="693032" cy="70732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2889" y="5829277"/>
            <a:ext cx="766685" cy="7135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7875" y="4694214"/>
            <a:ext cx="733758" cy="7488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862" y="1385624"/>
            <a:ext cx="5721060" cy="371841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90761">
            <a:off x="8092476" y="3547909"/>
            <a:ext cx="1210787" cy="266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9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/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E5AFE9A-981F-4E09-85F3-1AFBD1D58921}" vid="{31978A82-DAA1-43A8-A6C4-41B43BC4DF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228850-8D93-4258-94C5-9335006265EF}">
  <ds:schemaRefs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2547570a-e5f4-4946-a4c3-82580e42479e"/>
    <ds:schemaRef ds:uri="http://purl.org/dc/terms/"/>
    <ds:schemaRef ds:uri="6ee78bd2-4339-4042-adc0-bcc646419980"/>
    <ds:schemaRef ds:uri="http://schemas.microsoft.com/sharepoint/v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236678D-C49E-4F6E-A3C8-2F95040A5F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ABF8C2E-BF41-4DA4-8E6A-C59CE968EE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Интерактивная игра Вопросы и ответы</Template>
  <TotalTime>0</TotalTime>
  <Words>149</Words>
  <Application>Microsoft Office PowerPoint</Application>
  <PresentationFormat>Широкоэкранный</PresentationFormat>
  <Paragraphs>46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Arial</vt:lpstr>
      <vt:lpstr>Calibri</vt:lpstr>
      <vt:lpstr>Times New Roman</vt:lpstr>
      <vt:lpstr>Verdana</vt:lpstr>
      <vt:lpstr>Тема Office</vt:lpstr>
      <vt:lpstr>Интерактивная игра  «Правила Дорожного Движения»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ПОДВЕДЕНИЕ ИТОГОВ </vt:lpstr>
      <vt:lpstr>НАГАЖДЕНИЕ 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2018-03-17T05:15:43Z</dcterms:created>
  <dcterms:modified xsi:type="dcterms:W3CDTF">2018-07-17T13:37:58Z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