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60" r:id="rId4"/>
    <p:sldId id="261" r:id="rId5"/>
    <p:sldId id="267" r:id="rId6"/>
    <p:sldId id="262" r:id="rId7"/>
    <p:sldId id="269" r:id="rId8"/>
    <p:sldId id="275" r:id="rId9"/>
    <p:sldId id="270" r:id="rId10"/>
    <p:sldId id="271" r:id="rId11"/>
    <p:sldId id="277" r:id="rId12"/>
    <p:sldId id="278" r:id="rId13"/>
    <p:sldId id="279" r:id="rId14"/>
    <p:sldId id="286" r:id="rId15"/>
    <p:sldId id="281" r:id="rId16"/>
    <p:sldId id="282" r:id="rId17"/>
    <p:sldId id="283" r:id="rId18"/>
    <p:sldId id="284" r:id="rId19"/>
    <p:sldId id="28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3571" autoAdjust="0"/>
  </p:normalViewPr>
  <p:slideViewPr>
    <p:cSldViewPr>
      <p:cViewPr varScale="1">
        <p:scale>
          <a:sx n="64" d="100"/>
          <a:sy n="64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592410-F06A-4B97-9E37-B38009E21C76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0C2B4D-E0E9-47C7-B01B-B9B51DF93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97AE1-DEB4-4907-8216-ABA494510F2C}" type="datetime1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C6E52-0508-4FC6-A2FB-AF582159728A}" type="datetime1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60CEA-2988-473A-968E-A5FE04471611}" type="datetime1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4BED5-0BCD-46EE-A49B-C7ED6590D8F1}" type="datetime1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F91FA-BCCF-40EE-AE82-7BAFB92B3380}" type="datetime1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708A1-0B1D-4B43-A85B-9C3565873534}" type="datetime1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9B21-9AF2-4B54-B394-A3BAF49522E3}" type="datetime1">
              <a:rPr lang="ru-RU" smtClean="0"/>
              <a:pPr/>
              <a:t>07.02.2018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ECF76-B01A-45BB-977D-48B0633867D9}" type="datetime1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5B694-5AEF-4029-9655-35E782EFEA86}" type="datetime1">
              <a:rPr lang="ru-RU" smtClean="0"/>
              <a:pPr/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2A717-1792-408B-A6FB-C0EA57F09163}" type="datetime1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AA884-2EC6-46D8-A0B5-FC75C19CAA6A}" type="datetime1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45CD4-C0AF-4D1F-9898-E6B9B1D6B69B}" type="datetime1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FC013-45F9-44C6-B011-84A0BDA23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d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previews.123rf.com/images/yuyuyi/yuyuyi1506/yuyuyi150600014/40725321-Kids-and-frame-Stock-Phot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438203"/>
            <a:ext cx="9144000" cy="729620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Технология «Детский совет», как форма поддержки детской инициативы 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3886200"/>
            <a:ext cx="3056384" cy="1752600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МБДОУ д/с № 24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Хаустова 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Ирина Владиславовна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Продолжи предложение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683568" y="1600201"/>
            <a:ext cx="7776864" cy="190080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группа :   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Детский совет- это….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755576" y="4077072"/>
            <a:ext cx="7931224" cy="204909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группа: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Детский совет не….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 совет- это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/>
              <a:t>-выбор;</a:t>
            </a:r>
            <a:br>
              <a:rPr lang="ru-RU" b="1" dirty="0" smtClean="0"/>
            </a:br>
            <a:r>
              <a:rPr lang="ru-RU" b="1" dirty="0" smtClean="0"/>
              <a:t>-участие;</a:t>
            </a:r>
            <a:br>
              <a:rPr lang="ru-RU" b="1" dirty="0" smtClean="0"/>
            </a:br>
            <a:r>
              <a:rPr lang="ru-RU" b="1" dirty="0" smtClean="0"/>
              <a:t>-соучастие;</a:t>
            </a:r>
            <a:br>
              <a:rPr lang="ru-RU" b="1" dirty="0" smtClean="0"/>
            </a:br>
            <a:r>
              <a:rPr lang="ru-RU" b="1" dirty="0" smtClean="0"/>
              <a:t>-новости;</a:t>
            </a:r>
            <a:br>
              <a:rPr lang="ru-RU" b="1" dirty="0" smtClean="0"/>
            </a:br>
            <a:r>
              <a:rPr lang="ru-RU" b="1" dirty="0" smtClean="0"/>
              <a:t>-инициатива;</a:t>
            </a:r>
            <a:br>
              <a:rPr lang="ru-RU" b="1" dirty="0" smtClean="0"/>
            </a:br>
            <a:r>
              <a:rPr lang="ru-RU" b="1" dirty="0" smtClean="0"/>
              <a:t>-сотрудничество;</a:t>
            </a:r>
            <a:br>
              <a:rPr lang="ru-RU" b="1" dirty="0" smtClean="0"/>
            </a:br>
            <a:r>
              <a:rPr lang="ru-RU" b="1" dirty="0" smtClean="0"/>
              <a:t>-обсуждение;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-взаимодействие;</a:t>
            </a:r>
            <a:br>
              <a:rPr lang="ru-RU" b="1" dirty="0" smtClean="0"/>
            </a:br>
            <a:r>
              <a:rPr lang="ru-RU" b="1" dirty="0" smtClean="0"/>
              <a:t>-жизнетворчество;</a:t>
            </a:r>
            <a:br>
              <a:rPr lang="ru-RU" b="1" dirty="0" smtClean="0"/>
            </a:br>
            <a:r>
              <a:rPr lang="ru-RU" b="1" dirty="0" smtClean="0"/>
              <a:t>-общение;</a:t>
            </a:r>
            <a:br>
              <a:rPr lang="ru-RU" b="1" dirty="0" smtClean="0"/>
            </a:br>
            <a:r>
              <a:rPr lang="ru-RU" b="1" dirty="0" smtClean="0"/>
              <a:t>-содействие;</a:t>
            </a:r>
            <a:br>
              <a:rPr lang="ru-RU" b="1" dirty="0" smtClean="0"/>
            </a:br>
            <a:r>
              <a:rPr lang="ru-RU" b="1" dirty="0" smtClean="0"/>
              <a:t>-планирование;</a:t>
            </a:r>
            <a:br>
              <a:rPr lang="ru-RU" b="1" dirty="0" smtClean="0"/>
            </a:br>
            <a:r>
              <a:rPr lang="ru-RU" b="1" dirty="0" smtClean="0"/>
              <a:t>-активность;</a:t>
            </a:r>
            <a:br>
              <a:rPr lang="ru-RU" b="1" dirty="0" smtClean="0"/>
            </a:br>
            <a:r>
              <a:rPr lang="ru-RU" b="1" dirty="0" smtClean="0"/>
              <a:t>-коммуникация;</a:t>
            </a:r>
            <a:br>
              <a:rPr lang="ru-RU" b="1" dirty="0" smtClean="0"/>
            </a:br>
            <a:r>
              <a:rPr lang="ru-RU" b="1" dirty="0" smtClean="0"/>
              <a:t>-объединение.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 совет не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-занятие;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-образовательная деятельность;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-имеет регламента;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-имеет единых правил;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акция. 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-обязательное участие;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-принуждение;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-имеет структуры;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-учебно-тренировочные действия;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-единичная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делать, если….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147248" cy="19728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 группа: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Ребенок при совместном планировании ничего не выбирает. Как быть?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7544" y="4005064"/>
            <a:ext cx="8219256" cy="21210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 группа: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Ребенок выбирает один и тот же вид деятельности. Как быть?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ребенок при совместном планировании ничего не выбирает. Как быть?</a:t>
            </a:r>
            <a:r>
              <a:rPr lang="ru-RU" b="1" dirty="0" smtClean="0"/>
              <a:t> 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•После того, как большинство детей сделают свой выбор, повторите еще раз оставшимся, какие материалы есть в центрах активности, при необходимости назовите возможные действия, выждите минуту и вновь задайте вопрос о принятом ими решении.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•Пригласите затрудняющегося в выборе ребенка присоединиться к вашей работе.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•Предложите ему (если психологически ребенок готов к сотрудничеству с вами) игру в разведчиков (инопланетян, журналистов), в ходе которой он должен будет обойти все центры активности и рассказать вам о том, что интересного делают дети.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ребенок выбирает один и тот же центр. Как быть? 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•Если ребенок увлечен, не стоит его тревожить.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•Если необходимо сменить малоподвижное состояние – предложить подвигаться, выполнить ответственное поручение.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•Если нет динамики в действиях ребенка – предложить разнообразить привлекательными для ребенка дополнениями.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•«Закрыть» центр на некоторое время, мотивируя запрет.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11560" y="1916832"/>
            <a:ext cx="8229600" cy="197281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Видите ли вы участие родителей в детском совете? Если да, то какова их роль?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11560" y="476672"/>
            <a:ext cx="8229600" cy="5760640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Родитель - активный, добровольный, равноправный участник.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Взаимодействие с родителями в детском совете: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•Приглашаем в удобное для родителей время.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•Интересуемся, нужна ли наша помощь.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•Создаем памятки для родителей о том, что и как можно делать в центрах активности.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•Подбадриваем родителей, но не задаем лишних вопросов и не мешаем.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•Открыто и искренне благодарим, привлекаем к обсуждению жизни детей в группе.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11560" y="764704"/>
            <a:ext cx="8229600" cy="468052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 ребенка быть услышанным и серьезно воспринятым составляет одну из основных жизненных ценностей.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11560" y="1916832"/>
            <a:ext cx="8229600" cy="19728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 и сотрудничество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Детский совет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принятая в мировой практике форма работы, позволяющая достигнуть баланса инициатив взрослых и детей, развить у детей способность управлять своей свободой и выбирать содержание своего обучения  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7" name="Picture 3" descr="C:\Users\Asus\Desktop\Новая папка\IMG_656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9952" y="3068960"/>
            <a:ext cx="4788024" cy="35910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 descr="C:\Users\Asus\Desktop\Новая папка\IMG_646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404664"/>
            <a:ext cx="4379979" cy="32849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179512" y="4077072"/>
            <a:ext cx="38311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 совет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17412" name="Picture 4" descr="C:\Users\Asus\Desktop\IMG_69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32656"/>
            <a:ext cx="4884035" cy="36630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3" name="Picture 5" descr="C:\Users\Asus\Desktop\IMG_6907.JPG"/>
          <p:cNvPicPr>
            <a:picLocks noChangeAspect="1" noChangeArrowheads="1"/>
          </p:cNvPicPr>
          <p:nvPr/>
        </p:nvPicPr>
        <p:blipFill>
          <a:blip r:embed="rId4" cstate="print"/>
          <a:srcRect t="20136"/>
          <a:stretch>
            <a:fillRect/>
          </a:stretch>
        </p:blipFill>
        <p:spPr bwMode="auto">
          <a:xfrm>
            <a:off x="539552" y="2924944"/>
            <a:ext cx="5364088" cy="3212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39552" y="1124744"/>
            <a:ext cx="20021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Ритуал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18434" name="Picture 2" descr="https://i.mycdn.me/image?id=855430489310&amp;t=3&amp;plc=WEB&amp;tkn=*p2PfDWERo8dg4BQ2clfu6Us-gOc"/>
          <p:cNvPicPr>
            <a:picLocks noChangeAspect="1" noChangeArrowheads="1"/>
          </p:cNvPicPr>
          <p:nvPr/>
        </p:nvPicPr>
        <p:blipFill>
          <a:blip r:embed="rId3" cstate="print"/>
          <a:srcRect l="15306" t="10204" r="510"/>
          <a:stretch>
            <a:fillRect/>
          </a:stretch>
        </p:blipFill>
        <p:spPr bwMode="auto">
          <a:xfrm>
            <a:off x="395536" y="231845"/>
            <a:ext cx="4176464" cy="33411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6" name="Picture 4" descr="https://i.mycdn.me/image?id=849676273118&amp;t=3&amp;plc=WEB&amp;tkn=*ueZHL-M3m3hEDcAhxo0_3h0uWm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2924944"/>
            <a:ext cx="4896544" cy="3672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508104" y="620688"/>
            <a:ext cx="289566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Обмен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новостями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16388" name="Picture 4" descr="https://i.mycdn.me/image?id=858147143134&amp;t=3&amp;plc=WEB&amp;tkn=*dLJ2IIHmvDCIY33BntlzZTe7Uy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484784"/>
            <a:ext cx="4968552" cy="3726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68046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Беседа на свободную тему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Совместное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составление  плана работы над проектом</a:t>
            </a:r>
          </a:p>
        </p:txBody>
      </p:sp>
      <p:pic>
        <p:nvPicPr>
          <p:cNvPr id="5" name="Picture 2" descr="C:\Users\Asus\Desktop\Новая папка (2)\IMG_4181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 rot="-180000">
            <a:off x="350132" y="1474332"/>
            <a:ext cx="5206380" cy="39047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 descr="C:\Users\Asus\Desktop\Новая папка (2)\IMG_4184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 rot="180000">
            <a:off x="3659984" y="2922716"/>
            <a:ext cx="5073504" cy="38051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Asus\Desktop\Новая папка\DSCN0046.JPG"/>
          <p:cNvPicPr>
            <a:picLocks noChangeAspect="1" noChangeArrowheads="1"/>
          </p:cNvPicPr>
          <p:nvPr/>
        </p:nvPicPr>
        <p:blipFill>
          <a:blip r:embed="rId3" cstate="print"/>
          <a:srcRect l="19231" r="17736" b="13774"/>
          <a:stretch>
            <a:fillRect/>
          </a:stretch>
        </p:blipFill>
        <p:spPr bwMode="auto">
          <a:xfrm>
            <a:off x="1475656" y="404664"/>
            <a:ext cx="5976664" cy="61319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8/veselyie-rebyata-shablon-prevyu-1-600x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764704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«Детский совет»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это место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и время делового и духовного общения взрослых с детьми, задающего смысл и стиль всей жизни группы – маленького уникального сообщества со своей историей, культурой, интересами, потребностями и возможностями.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C013-45F9-44C6-B011-84A0BDA231CF}" type="slidenum">
              <a:rPr lang="ru-RU" b="1" smtClean="0">
                <a:solidFill>
                  <a:schemeClr val="tx1"/>
                </a:solidFill>
              </a:rPr>
              <a:pPr/>
              <a:t>9</a:t>
            </a:fld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283</Words>
  <Application>Microsoft Office PowerPoint</Application>
  <PresentationFormat>Экран (4:3)</PresentationFormat>
  <Paragraphs>57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Технология «Детский совет», как форма поддержки детской инициативы  </vt:lpstr>
      <vt:lpstr>Детский совет </vt:lpstr>
      <vt:lpstr>Слайд 3</vt:lpstr>
      <vt:lpstr>Слайд 4</vt:lpstr>
      <vt:lpstr>Слайд 5</vt:lpstr>
      <vt:lpstr> </vt:lpstr>
      <vt:lpstr>Совместное составление  плана работы над проектом</vt:lpstr>
      <vt:lpstr>Слайд 8</vt:lpstr>
      <vt:lpstr>Слайд 9</vt:lpstr>
      <vt:lpstr>Продолжи предложение</vt:lpstr>
      <vt:lpstr>Детский совет- это</vt:lpstr>
      <vt:lpstr>Детский совет не</vt:lpstr>
      <vt:lpstr>Что делать, если….</vt:lpstr>
      <vt:lpstr>Если ребенок при совместном планировании ничего не выбирает. Как быть? </vt:lpstr>
      <vt:lpstr>Если ребенок выбирает один и тот же центр. Как быть? 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35</cp:revision>
  <dcterms:created xsi:type="dcterms:W3CDTF">2017-10-22T11:25:46Z</dcterms:created>
  <dcterms:modified xsi:type="dcterms:W3CDTF">2018-02-07T07:24:05Z</dcterms:modified>
</cp:coreProperties>
</file>