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75" r:id="rId5"/>
    <p:sldId id="260" r:id="rId6"/>
    <p:sldId id="262" r:id="rId7"/>
    <p:sldId id="263" r:id="rId8"/>
    <p:sldId id="264" r:id="rId9"/>
    <p:sldId id="265" r:id="rId10"/>
    <p:sldId id="273" r:id="rId11"/>
    <p:sldId id="266" r:id="rId12"/>
    <p:sldId id="268" r:id="rId13"/>
    <p:sldId id="276" r:id="rId14"/>
    <p:sldId id="280" r:id="rId15"/>
    <p:sldId id="279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1.liveinternet.ru/images/attach/c/0/48/108/48108430_1251538266_000224_de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83272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836712"/>
            <a:ext cx="675056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Отчет по итогам </a:t>
            </a:r>
            <a:r>
              <a:rPr lang="ru-RU" sz="5400" b="1" cap="none" spc="0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лок</a:t>
            </a:r>
            <a:endParaRPr lang="ru-RU" sz="5400" b="1" cap="none" spc="0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Средняя группа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01.06.2015-31.08.2015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5373216"/>
            <a:ext cx="33525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Воспитатели:</a:t>
            </a:r>
          </a:p>
          <a:p>
            <a:r>
              <a:rPr lang="ru-RU" b="1" dirty="0" smtClean="0"/>
              <a:t>Демина Галина Петровна</a:t>
            </a:r>
          </a:p>
          <a:p>
            <a:r>
              <a:rPr lang="ru-RU" b="1" dirty="0" smtClean="0"/>
              <a:t>Хаустова Ирина Владиславовна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F:\DCIM\109CANON\IMG_177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40000">
            <a:off x="225238" y="370371"/>
            <a:ext cx="2701864" cy="202658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1" name="Picture 3" descr="F:\DCIM\109CANON\IMG_176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0000">
            <a:off x="5699245" y="258179"/>
            <a:ext cx="3156728" cy="23677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2" name="Picture 4" descr="F:\DCIM\109CANON\IMG_176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356992"/>
            <a:ext cx="3312368" cy="248450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4797553" y="4797152"/>
            <a:ext cx="43464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День Нептуна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8674" name="Picture 2" descr="G:\DCIM\109CANON\IMG_169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188" y="260648"/>
            <a:ext cx="4800807" cy="36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8675" name="Picture 3" descr="G:\DCIM\109CANON\IMG_17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5183" y="722682"/>
            <a:ext cx="3336411" cy="250216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8676" name="Picture 4" descr="G:\DCIM\109CANON\IMG_173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552" y="3708013"/>
            <a:ext cx="4032078" cy="302433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8677" name="Picture 5" descr="G:\DCIM\109CANON\IMG_173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5467" y="3708012"/>
            <a:ext cx="3564093" cy="267331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30722" name="Picture 2" descr="G:\DCIM\109CANON\IMG_164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7"/>
            <a:ext cx="3558531" cy="266874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23" name="Picture 3" descr="G:\DCIM\109CANON\IMG_164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5804" y="332656"/>
            <a:ext cx="3744628" cy="280831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24" name="Picture 4" descr="G:\DCIM\109CANON\IMG_165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671881"/>
            <a:ext cx="3708819" cy="278145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25" name="Picture 5" descr="G:\DCIM\109CANON\IMG_165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1378" y="3573016"/>
            <a:ext cx="3840647" cy="28803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F:\DCIM\109CANON\IMG_178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613" y="476672"/>
            <a:ext cx="4056363" cy="304255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171" name="Picture 3" descr="F:\DCIM\109CANON\IMG_178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996952"/>
            <a:ext cx="4977951" cy="373380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F:\DCIM\109CANON\IMG_184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781" y="285500"/>
            <a:ext cx="4330799" cy="324839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7" name="Picture 3" descr="F:\DCIM\109CANON\IMG_184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9969" y="949344"/>
            <a:ext cx="3854672" cy="341829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8" name="Picture 4" descr="F:\DCIM\109CANON\IMG_184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629" y="3533896"/>
            <a:ext cx="4197102" cy="314811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4716016" y="4653136"/>
            <a:ext cx="418095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Оформление</a:t>
            </a:r>
          </a:p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ппс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476672"/>
            <a:ext cx="838005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участвовали в различных конкурсах: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-Всероссийская викторина "Спортивное лето" Жарков Максим 1 место,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Беляева Василиса 2 место;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всероссийская викторина "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Мульт-перевертыш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" Герасимова Полина  1 место;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всероссийская викторина "Цветочный калейдоскоп" Найденов Михаил-2 место;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всероссийская викторина "Что такое солнце?"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Швецова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Алиса 1 место.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детском саду участвовали в конкурсе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шляп:Сорочкина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Алина-1 место, 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Болдакова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Рита и Герасимова Полина-2 место;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Фольст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Соня-3 место,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так же участниками стали Горенский Кирилл, Васильев Захар, Беляева Василиса.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Участвовали в городском конкурсе "Дары осени"-стали участниками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Фольст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Соня,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Абрамов Вова, Столяров Дима.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лето мы участвовали и в профессиональных конкурсах: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Всероссийский профессиональный конкурс «Садик на окошке»-2 место,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Всероссийский профессиональный конкурс «Волшебный мир детства»-1 место,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Всероссийский профессиональный конкурс «Ура, каникулы»-лауреат.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31186" y="2967335"/>
            <a:ext cx="6681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332656"/>
            <a:ext cx="440203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Цели и задачи </a:t>
            </a:r>
            <a:r>
              <a:rPr lang="ru-RU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лок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1844824"/>
            <a:ext cx="7984750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продолжать укреплять здоровье детей,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обеспечить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охрану жизни и здоровья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детей;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продолжать работу по приобщению детей к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ценностям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здорового образа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жизни;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способствовать познавательному развитию детей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закреплять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навыки, полученные в ходе учебного года;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совершенствовать культурно-гигиенические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навыки самообслуживания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осуществлять педагогическое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санитарное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просвещение родителей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F:\DCIM\109CANON\IMG_18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550409"/>
            <a:ext cx="4509782" cy="338264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5" name="Picture 3" descr="F:\DCIM\109CANON\IMG_180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26" y="3140968"/>
            <a:ext cx="4752554" cy="356474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F:\DCIM\109CANON\IMG_18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3179570" cy="238489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099" name="Picture 3" descr="F:\DCIM\109CANON\IMG_181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5946" y="1556792"/>
            <a:ext cx="4426457" cy="332014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100" name="Picture 4" descr="F:\DCIM\109CANON\IMG_181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140968"/>
            <a:ext cx="4283576" cy="321297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1505" name="Picture 1" descr="D:\Поход\IMG_765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4262"/>
            <a:ext cx="4752530" cy="316835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>
              <a:rot lat="0" lon="0" rev="300000"/>
            </a:camera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1506" name="Picture 2" descr="D:\Поход\IMG_766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7" y="1388772"/>
            <a:ext cx="3600401" cy="240026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>
              <a:rot lat="0" lon="0" rev="20999999"/>
            </a:camera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1507" name="Picture 3" descr="D:\Поход\IMG_767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689648"/>
            <a:ext cx="4752528" cy="316835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1043608" y="2780928"/>
            <a:ext cx="69447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теперь средняя группа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G:\DCIM\109CANON\IMG_165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990" y="464632"/>
            <a:ext cx="3583732" cy="268764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>
              <a:rot lat="0" lon="0" rev="300000"/>
            </a:camera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4579" name="Picture 3" descr="G:\DCIM\109CANON\IMG_171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088808"/>
            <a:ext cx="4125015" cy="309404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>
              <a:rot lat="0" lon="0" rev="21299999"/>
            </a:camera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4580" name="Picture 4" descr="G:\DCIM\109CANON\IMG_171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901" y="3874643"/>
            <a:ext cx="3456384" cy="259252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>
              <a:rot lat="0" lon="0" rev="21299999"/>
            </a:camera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4581" name="Picture 5" descr="G:\DCIM\109CANON\IMG_172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389616"/>
            <a:ext cx="3024336" cy="226845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9" name="Прямоугольник 8"/>
          <p:cNvSpPr/>
          <p:nvPr/>
        </p:nvSpPr>
        <p:spPr>
          <a:xfrm>
            <a:off x="2483768" y="2924944"/>
            <a:ext cx="41978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Закаливание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3" name="Picture 3" descr="G:\DCIM\109CANON\IMG_16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707249"/>
            <a:ext cx="3816424" cy="286258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5604" name="Picture 4" descr="G:\DCIM\109CANON\IMG_159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512686"/>
            <a:ext cx="4283579" cy="321297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5605" name="Picture 5" descr="G:\DCIM\109CANON\IMG_161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192" y="2132767"/>
            <a:ext cx="3024680" cy="403253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9" name="Прямоугольник 8"/>
          <p:cNvSpPr/>
          <p:nvPr/>
        </p:nvSpPr>
        <p:spPr>
          <a:xfrm>
            <a:off x="467544" y="404664"/>
            <a:ext cx="271119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Праздник</a:t>
            </a:r>
          </a:p>
          <a:p>
            <a:pPr algn="ctr"/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бантиков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C:\Users\PC\Desktop\Новая папка\20150703_1005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26232"/>
            <a:ext cx="3947702" cy="296077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>
              <a:rot lat="0" lon="0" rev="16800000"/>
            </a:camera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6627" name="Picture 3" descr="C:\Users\PC\Desktop\Новая папка\20150703_10073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501008"/>
            <a:ext cx="3662611" cy="274695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>
              <a:rot lat="0" lon="0" rev="15600000"/>
            </a:camera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6628" name="Picture 4" descr="C:\Users\PC\Desktop\Новая папка\20150703_10260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2316" y="703617"/>
            <a:ext cx="4896543" cy="367240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4326320" y="4725144"/>
            <a:ext cx="444224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ПДД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Незнайки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7650" name="Picture 2" descr="G:\DCIM\109CANON\IMG_16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9"/>
            <a:ext cx="3744416" cy="280815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7651" name="Picture 3" descr="G:\DCIM\109CANON\IMG_167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3959" y="332656"/>
            <a:ext cx="3840647" cy="28803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7652" name="Picture 4" descr="G:\DCIM\109CANON\IMG_168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9366" y="3318970"/>
            <a:ext cx="4276769" cy="320739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4788024" y="3789040"/>
            <a:ext cx="395704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Лето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 асфальте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250</Words>
  <Application>Microsoft Office PowerPoint</Application>
  <PresentationFormat>Экран (4:3)</PresentationFormat>
  <Paragraphs>44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Ирина</cp:lastModifiedBy>
  <cp:revision>7</cp:revision>
  <dcterms:created xsi:type="dcterms:W3CDTF">2015-07-28T09:28:23Z</dcterms:created>
  <dcterms:modified xsi:type="dcterms:W3CDTF">2018-07-17T14:21:51Z</dcterms:modified>
</cp:coreProperties>
</file>