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63" r:id="rId5"/>
    <p:sldId id="281" r:id="rId6"/>
    <p:sldId id="264" r:id="rId7"/>
    <p:sldId id="273" r:id="rId8"/>
    <p:sldId id="266" r:id="rId9"/>
    <p:sldId id="267" r:id="rId10"/>
    <p:sldId id="269" r:id="rId11"/>
    <p:sldId id="270" r:id="rId12"/>
    <p:sldId id="276" r:id="rId13"/>
    <p:sldId id="283" r:id="rId14"/>
    <p:sldId id="279" r:id="rId15"/>
    <p:sldId id="286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79732-8D4B-448E-AD8C-17AFEC512C6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62F0B-274A-4030-A80A-3668B5948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1.liveinternet.ru/images/attach/c/0/48/108/48108430_1251538266_000224_de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83272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836712"/>
            <a:ext cx="67505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Отчет по итогам </a:t>
            </a:r>
            <a:r>
              <a:rPr lang="ru-RU" sz="54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лок</a:t>
            </a:r>
            <a:endParaRPr lang="ru-RU" sz="5400" b="1" cap="none" spc="0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Старшая группа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01.06.2016-31.08.2016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5373216"/>
            <a:ext cx="33525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Воспитатели:</a:t>
            </a:r>
          </a:p>
          <a:p>
            <a:r>
              <a:rPr lang="ru-RU" b="1" dirty="0" smtClean="0"/>
              <a:t>Демина Галина Петровна</a:t>
            </a:r>
          </a:p>
          <a:p>
            <a:r>
              <a:rPr lang="ru-RU" b="1" dirty="0" smtClean="0"/>
              <a:t>Хаустова Ирина Владиславовна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E:\DCIM\109CANON\IMG_33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851920" cy="28889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195" name="Picture 3" descr="E:\DCIM\109CANON\IMG_336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00">
            <a:off x="4067944" y="404664"/>
            <a:ext cx="4788024" cy="359101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196" name="Picture 4" descr="E:\DCIM\109CANON\IMG_336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3803915" cy="28529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197" name="Picture 5" descr="E:\DCIM\109CANON\IMG_337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000">
            <a:off x="4788024" y="3429000"/>
            <a:ext cx="4128459" cy="30963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E:\DCIM\109CANON\IMG_33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323861" cy="24928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219" name="Picture 3" descr="E:\DCIM\109CANON\IMG_33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3851920" cy="28889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220" name="Picture 4" descr="E:\DCIM\109CANON\IMG_34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924944"/>
            <a:ext cx="4475990" cy="335699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5089685" y="3861048"/>
            <a:ext cx="4182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Были игры и обиды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E:\DCIM\109CANON\IMG_33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515883" cy="26369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44" name="Picture 4" descr="E:\DCIM\109CANON\IMG_33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4664"/>
            <a:ext cx="4355976" cy="32669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45" name="Picture 5" descr="E:\DCIM\109CANON\IMG_34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4139952" cy="31049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46" name="Picture 6" descr="E:\DCIM\109CANON\IMG_345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3803915" cy="28529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E:\DCIM\109CANON\IMG_34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635896" cy="272692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267" name="Picture 3" descr="E:\DCIM\109CANON\IMG_34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76672"/>
            <a:ext cx="3851920" cy="28889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268" name="Picture 4" descr="E:\DCIM\109CANON\IMG_347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068960"/>
            <a:ext cx="4572000" cy="3429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Предметно развивающая среда в нашей группе - естественная, комфортабельная , уютная обстановка, рационально- организованная, насыщенная разнообразными сенсорными раздражителями и игровыми материалами. Среда, позволяющая одновременное включение познавательно-творческой деятельности всех детей.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Победы в конкурсах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Международная познавательная викторина по ПДД «Дорожные знаки» – Столяров Дима- 1 место</a:t>
            </a:r>
          </a:p>
          <a:p>
            <a:r>
              <a:rPr lang="ru-RU" dirty="0" smtClean="0"/>
              <a:t>Международный профессиональный конкурс « Педагогический компас»- 1 место</a:t>
            </a:r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31186" y="296733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332656"/>
            <a:ext cx="44020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 и задачи </a:t>
            </a: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лок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844824"/>
            <a:ext cx="7984750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продолжать укреплять здоровье детей,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обеспечить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охрану жизни и здоровья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продолжать работу по приобщению детей 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ценностям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здорового образа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жизни;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способствовать познавательному развитию детей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навыки, полученные в ходе учебного года;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совершенствовать культурно-гигиенические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навыки самообслуживания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осуществлять педагогическое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санитарное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просвещение родителей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1844824"/>
            <a:ext cx="75021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лето в нашей группе не заболел ни один ребенок.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 в нашей группе ЛОК прошли на 97%.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ребенка отсутствовали (были в отпуске) все лето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E:\DCIM\109CANON\IMG_33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096344" cy="232225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E:\DCIM\109CANON\IMG_33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203848" cy="240288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2" name="Picture 4" descr="E:\DCIM\109CANON\IMG_337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429000"/>
            <a:ext cx="3995936" cy="29969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8915" y="404664"/>
            <a:ext cx="3468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Праздник</a:t>
            </a: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 </a:t>
            </a:r>
            <a:r>
              <a:rPr lang="ru-RU" sz="4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Карлсоном</a:t>
            </a:r>
            <a:endParaRPr lang="ru-RU" sz="40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4" name="Picture 2" descr="E:\DCIM\109CANON\IMG_32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48680"/>
            <a:ext cx="3491880" cy="26189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 descr="E:\DCIM\109CANON\IMG_325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3779912" cy="283493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E:\DCIM\109CANON\IMG_33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3435846" cy="45811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150794" y="4725144"/>
            <a:ext cx="479330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Поход-развлечение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подготовительной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группой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E:\DCIM\109CANON\IMG_34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936438" cy="29523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9" name="Picture 3" descr="E:\DCIM\109CANON\IMG_34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840427" cy="28803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100" name="Picture 4" descr="E:\DCIM\109CANON\IMG_343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3573016"/>
            <a:ext cx="3971933" cy="29789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97553" y="4797152"/>
            <a:ext cx="4346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Нептуна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E:\DCIM\109CANON\IMG_35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0000">
            <a:off x="539552" y="620688"/>
            <a:ext cx="4320480" cy="32403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3" name="Picture 3" descr="E:\DCIM\109CANON\IMG_354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0000">
            <a:off x="4367469" y="764704"/>
            <a:ext cx="4128459" cy="30963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4" name="Picture 4" descr="E:\DCIM\109CANON\IMG_354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05064"/>
            <a:ext cx="3456384" cy="25922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E:\DCIM\109CANON\IMG_38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635896" cy="272692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7" name="Picture 3" descr="E:\DCIM\109CANON\IMG_38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635896" cy="272692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8" name="Picture 4" descr="E:\DCIM\109CANON\IMG_384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4392488" cy="329436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4572000" y="4221088"/>
            <a:ext cx="42627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добрых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oombob.ru/img/picture/Nov/08/1cd15737e1ba39530a48435ae81c52c2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 же наши дети участвовали в празднике «Светофор».</a:t>
            </a:r>
          </a:p>
          <a:p>
            <a:r>
              <a:rPr lang="ru-RU" dirty="0" smtClean="0"/>
              <a:t>С родителями был проведен праздник- посвящение на природе </a:t>
            </a:r>
          </a:p>
          <a:p>
            <a:r>
              <a:rPr lang="ru-RU" dirty="0" smtClean="0"/>
              <a:t>«Мы теперь старшая группа»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208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Победы в конкурсах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Ирина</cp:lastModifiedBy>
  <cp:revision>10</cp:revision>
  <dcterms:created xsi:type="dcterms:W3CDTF">2015-07-28T09:28:23Z</dcterms:created>
  <dcterms:modified xsi:type="dcterms:W3CDTF">2018-07-17T14:17:46Z</dcterms:modified>
</cp:coreProperties>
</file>