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61" r:id="rId5"/>
    <p:sldId id="262" r:id="rId6"/>
    <p:sldId id="264" r:id="rId7"/>
    <p:sldId id="287" r:id="rId8"/>
    <p:sldId id="288" r:id="rId9"/>
    <p:sldId id="289" r:id="rId10"/>
    <p:sldId id="273" r:id="rId11"/>
    <p:sldId id="291" r:id="rId12"/>
    <p:sldId id="293" r:id="rId13"/>
    <p:sldId id="266" r:id="rId14"/>
    <p:sldId id="267" r:id="rId15"/>
    <p:sldId id="268" r:id="rId16"/>
    <p:sldId id="279" r:id="rId17"/>
    <p:sldId id="286" r:id="rId18"/>
    <p:sldId id="278" r:id="rId19"/>
    <p:sldId id="29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0/48/108/48108430_1251538266_000224_d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3272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26811" y="764704"/>
            <a:ext cx="718440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 по итогам </a:t>
            </a:r>
            <a:r>
              <a:rPr lang="ru-RU" sz="48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лок</a:t>
            </a:r>
            <a:endParaRPr lang="ru-RU" sz="48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Подготовительная  группа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01.06.2017-31.08.2017</a:t>
            </a:r>
            <a:endParaRPr lang="ru-RU" sz="4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373216"/>
            <a:ext cx="3352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Воспитатели:</a:t>
            </a:r>
          </a:p>
          <a:p>
            <a:r>
              <a:rPr lang="ru-RU" b="1" dirty="0" smtClean="0"/>
              <a:t>Демина Галина Петровна</a:t>
            </a:r>
          </a:p>
          <a:p>
            <a:r>
              <a:rPr lang="ru-RU" b="1" dirty="0" smtClean="0"/>
              <a:t>Хаустова Ирина Владиславовна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51405" y="5445224"/>
            <a:ext cx="2043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Поход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Фото Лены Шибут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325546" cy="44340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4340" name="Picture 4" descr="Фото Лены Шибут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548680"/>
            <a:ext cx="4567684" cy="60902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517232"/>
            <a:ext cx="4346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Нептуна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62" name="Picture 2" descr="Фото Лены Шибут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703588" cy="49381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64" name="Picture 4" descr="Фото Лены Шибут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392488" cy="32943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66" name="Picture 6" descr="Фото Лены Шибут.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617640"/>
            <a:ext cx="4320480" cy="32403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5301208"/>
            <a:ext cx="4566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Медовый спас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010" name="Picture 2" descr="Фото Лены Шибут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3384377" cy="4512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3012" name="Picture 4" descr="https://i.mycdn.me/image?id=858326988510&amp;t=3&amp;plc=WEB&amp;tkn=*sPvxL1lGQfSCWKQCiHLS8n2r70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3294366" cy="43924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3014" name="Picture 6" descr="https://i.mycdn.me/image?id=858327002078&amp;t=3&amp;plc=WEB&amp;tkn=*mBJmSZVoEPWA6hwt5e0q-l72hq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965" y="3573016"/>
            <a:ext cx="3596035" cy="26970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257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подготовительная группа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https://i.mycdn.me/image?id=856887701470&amp;t=3&amp;plc=WEB&amp;tkn=*L-P659mKKOKN2_UkhcF-oAQ0Yg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3744416" cy="2808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316" name="Picture 4" descr="https://i.mycdn.me/image?id=856887667678&amp;t=3&amp;plc=WEB&amp;tkn=*HWjA_80gFzLfw6Ito3OqpJN94B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3660429" cy="27453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318" name="Picture 6" descr="https://i.mycdn.me/image?id=856887005406&amp;t=3&amp;plc=WEB&amp;tkn=*Hd3y4m_VbyPd9iJ3rKQKwZ2RtO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052736"/>
            <a:ext cx="3813888" cy="50851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8219256" cy="5865515"/>
          </a:xfrm>
        </p:spPr>
        <p:txBody>
          <a:bodyPr>
            <a:noAutofit/>
          </a:bodyPr>
          <a:lstStyle/>
          <a:p>
            <a:r>
              <a:rPr lang="ru-RU" sz="4400" dirty="0" smtClean="0"/>
              <a:t>Наши дети участвовали в проекте «Путешествия летом». Он отправлялись в разные интересные места. Собирали и рассматривали разные грибы, изготавливали транспорт для путешествия, животных из разных стран из коробок. Рисовали пластилином.</a:t>
            </a:r>
            <a:endParaRPr lang="ru-RU" sz="4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s://i.mycdn.me/image?id=858147089118&amp;t=3&amp;plc=WEB&amp;tkn=*XP4mFtgygsvRJEXy1jm_lj9pqS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744416" cy="2808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268" name="Picture 4" descr="https://i.mycdn.me/image?id=858147089630&amp;t=3&amp;plc=WEB&amp;tkn=*RKCJmic62th-5RNMcyA5Kfur5G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2656"/>
            <a:ext cx="4379978" cy="32849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270" name="Picture 6" descr="https://i.mycdn.me/image?id=858146932958&amp;t=3&amp;plc=WEB&amp;tkn=*WaZFL0Ac72E2HjanqUS2UvQMf5c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4032448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4932040" y="4293096"/>
            <a:ext cx="35154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огороде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Предметно развивающая среда в нашей группе - естественная, комфортабельная , уютная обстановка, рационально- организованная, насыщенная разнообразными сенсорными раздражителями и игровыми материалами. Среда, позволяющая одновременное включение познавательно-творческой деятельности всех детей.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Победы в конкурсах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 smtClean="0"/>
              <a:t>Международная профессиональная олимпиада для работников 2м</a:t>
            </a:r>
          </a:p>
          <a:p>
            <a:r>
              <a:rPr lang="ru-RU" sz="5100" dirty="0" smtClean="0"/>
              <a:t>Международная профессиональная олимпиада для работников 3м</a:t>
            </a:r>
          </a:p>
          <a:p>
            <a:r>
              <a:rPr lang="ru-RU" sz="5100" dirty="0" smtClean="0"/>
              <a:t>Международная профессиональная олимпиада для работников 2м</a:t>
            </a:r>
          </a:p>
          <a:p>
            <a:r>
              <a:rPr lang="ru-RU" sz="5100" dirty="0" smtClean="0"/>
              <a:t>Международная профессиональная олимпиада для работников 1м</a:t>
            </a:r>
          </a:p>
          <a:p>
            <a:r>
              <a:rPr lang="ru-RU" sz="5100" dirty="0" smtClean="0"/>
              <a:t>Международная профессиональная олимпиада для работников 3м</a:t>
            </a:r>
          </a:p>
          <a:p>
            <a:r>
              <a:rPr lang="ru-RU" sz="5100" dirty="0" smtClean="0"/>
              <a:t>Международная профессиональная олимпиада для работников 2м</a:t>
            </a:r>
          </a:p>
          <a:p>
            <a:r>
              <a:rPr lang="ru-RU" sz="5100" dirty="0" smtClean="0"/>
              <a:t>Международная профессиональная олимпиада для работников 2м</a:t>
            </a:r>
          </a:p>
          <a:p>
            <a:r>
              <a:rPr lang="ru-RU" sz="5100" dirty="0" smtClean="0"/>
              <a:t>Международная профессиональная олимпиада для работников 2м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8531" y="260648"/>
            <a:ext cx="6323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Победы в конкурсах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Международная викторина для дошкольников 5человек- 1 место</a:t>
            </a:r>
          </a:p>
          <a:p>
            <a:r>
              <a:rPr lang="ru-RU" dirty="0" smtClean="0"/>
              <a:t>Международная викторина для дошкольников 4  человека- 1 место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31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4402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и задачи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844824"/>
            <a:ext cx="7984750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укреплять здоровье детей,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охрану жизни и здоровья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работу по приобщению детей 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ценностям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здорового образа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способствовать познавательному развитию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навыки, полученные в ходе учебного года;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совершенствовать культурно-гигиенические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 самообслуживания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осуществлять педагогическое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санитарное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просвещение родителей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844824"/>
            <a:ext cx="75021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лето в нашей группе болел  один ребенок.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в нашей группе ЛОК прошли на 83%.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ребенка отсутствовали (были в отпуске) все лето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1" name="Picture 1" descr="G:\DCIM\109CANON\IMG_15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840075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3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482" name="Picture 2" descr="G:\DCIM\109CANON\IMG_15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707542" cy="27809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21299999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483" name="Picture 3" descr="G:\DCIM\109CANON\IMG_158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81370"/>
            <a:ext cx="4032448" cy="30246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21299999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484" name="Picture 4" descr="G:\DCIM\109CANON\IMG_158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4043587" cy="30329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>
              <a:rot lat="0" lon="0" rev="300000"/>
            </a:camera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1907704" y="2852936"/>
            <a:ext cx="52711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Условия на участке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63688" y="2636912"/>
            <a:ext cx="57117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Оздоровительные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мероприятия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6" name="Picture 4" descr="https://i.mycdn.me/image?id=856758932446&amp;t=3&amp;plc=WEB&amp;tkn=*5zOVFHnKdoH8e7Yl1LSfZ17DN9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3264362" cy="24482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8438" name="Picture 6" descr="https://i.mycdn.me/image?id=858146839262&amp;t=3&amp;plc=WEB&amp;tkn=*9M0h_JRfd2hc1twRGTZ_9uzhfe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491880" cy="26189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8440" name="Picture 8" descr="Фото Ирины Хаустовой.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3055194" cy="2291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8442" name="Picture 10" descr="Фото Ирины Хаустовой.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3096344" cy="23222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25011" y="4725144"/>
            <a:ext cx="3044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России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4" name="Picture 4" descr="Фото Натальи Будниковой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608512" cy="34563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5366" name="Picture 6" descr="Фото Натальи Будниковой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50" y="2571566"/>
            <a:ext cx="4608512" cy="34563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Фото Елены Шибут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842961" cy="27292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7892" name="Picture 4" descr="Фото Елены Шибут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788024" cy="26982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3861048"/>
            <a:ext cx="45105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Юные инспекторы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Дорожного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движения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Фото Лены Шибут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3744416" cy="2808313"/>
          </a:xfrm>
          <a:prstGeom prst="rect">
            <a:avLst/>
          </a:prstGeom>
          <a:noFill/>
        </p:spPr>
      </p:pic>
      <p:pic>
        <p:nvPicPr>
          <p:cNvPr id="36868" name="Picture 4" descr="Фото Лены Шибут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4032448" cy="3024337"/>
          </a:xfrm>
          <a:prstGeom prst="rect">
            <a:avLst/>
          </a:prstGeom>
          <a:noFill/>
        </p:spPr>
      </p:pic>
      <p:pic>
        <p:nvPicPr>
          <p:cNvPr id="36870" name="Picture 6" descr="Фото Лены Шибут.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032448" cy="30243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0072" y="4221088"/>
            <a:ext cx="2882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Зарница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Фото Натальи Будниковой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4104456" cy="30783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5844" name="Picture 4" descr="Фото Натальи Будниковой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4328881" cy="324666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5846" name="Picture 6" descr="Фото Натальи Будниковой.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888432" cy="29163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95536" y="1196752"/>
            <a:ext cx="3930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цветов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272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Победы в конкурсах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Ирина</cp:lastModifiedBy>
  <cp:revision>21</cp:revision>
  <dcterms:created xsi:type="dcterms:W3CDTF">2015-07-28T09:28:23Z</dcterms:created>
  <dcterms:modified xsi:type="dcterms:W3CDTF">2018-07-17T14:15:05Z</dcterms:modified>
</cp:coreProperties>
</file>