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7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17" autoAdjust="0"/>
  </p:normalViewPr>
  <p:slideViewPr>
    <p:cSldViewPr>
      <p:cViewPr varScale="1">
        <p:scale>
          <a:sx n="70" d="100"/>
          <a:sy n="70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610648D-55F1-4361-86C4-CD606956804F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AEFFC5-2776-43B8-9C19-AD50673656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1124744"/>
            <a:ext cx="5105400" cy="2868168"/>
          </a:xfrm>
        </p:spPr>
        <p:txBody>
          <a:bodyPr/>
          <a:lstStyle/>
          <a:p>
            <a:pPr algn="ctr"/>
            <a:r>
              <a:rPr lang="ru-RU" sz="3600" dirty="0"/>
              <a:t>м</a:t>
            </a:r>
            <a:r>
              <a:rPr lang="ru-RU" sz="3600" dirty="0" smtClean="0"/>
              <a:t>одель </a:t>
            </a:r>
            <a:r>
              <a:rPr lang="ru-RU" sz="3600" dirty="0" smtClean="0"/>
              <a:t>игровой образовательной среды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smtClean="0"/>
              <a:t>вторая младшая группа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Мини-музей игрушек Киндер-сюрприз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869160"/>
            <a:ext cx="5114778" cy="11012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Воспитатель: Панина И.Е.</a:t>
            </a:r>
          </a:p>
          <a:p>
            <a:r>
              <a:rPr lang="ru-RU" dirty="0" smtClean="0"/>
              <a:t>МАДОУ </a:t>
            </a:r>
            <a:r>
              <a:rPr lang="ru-RU" dirty="0" err="1" smtClean="0"/>
              <a:t>д</a:t>
            </a:r>
            <a:r>
              <a:rPr lang="en-US" dirty="0" smtClean="0"/>
              <a:t>/</a:t>
            </a:r>
            <a:r>
              <a:rPr lang="ru-RU" dirty="0" smtClean="0"/>
              <a:t>с № 26 «Реченька»</a:t>
            </a:r>
          </a:p>
          <a:p>
            <a:pPr algn="ctr"/>
            <a:r>
              <a:rPr lang="ru-RU" dirty="0" smtClean="0"/>
              <a:t>Ступино 2018 </a:t>
            </a:r>
            <a:r>
              <a:rPr lang="ru-RU" dirty="0" smtClean="0"/>
              <a:t>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Игровая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2000" dirty="0" smtClean="0">
                <a:latin typeface="Arial Narrow" pitchFamily="34" charset="0"/>
              </a:rPr>
              <a:t>Передай игрушку», «Кто и что любит», игровые ситуации- «Определение по цвету, виду, размеру», «Я описываю, а вы- угадываете» и на оборот. «Различи предметы на ощупь», «Кто стоит первым».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96952"/>
            <a:ext cx="4880223" cy="318163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Познавательно-исследовательская деятельность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«Построим игрушкам домик»</a:t>
            </a:r>
          </a:p>
          <a:p>
            <a:pPr>
              <a:buNone/>
            </a:pPr>
            <a:r>
              <a:rPr lang="ru-RU" sz="2000" dirty="0" smtClean="0">
                <a:latin typeface="Arial Narrow" pitchFamily="34" charset="0"/>
              </a:rPr>
              <a:t>Для этого можно </a:t>
            </a:r>
            <a:r>
              <a:rPr lang="ru-RU" sz="2000" dirty="0" smtClean="0">
                <a:latin typeface="Arial Narrow" pitchFamily="34" charset="0"/>
              </a:rPr>
              <a:t>использовать конструктор «</a:t>
            </a:r>
            <a:r>
              <a:rPr lang="ru-RU" sz="2000" dirty="0" err="1" smtClean="0">
                <a:latin typeface="Arial Narrow" pitchFamily="34" charset="0"/>
              </a:rPr>
              <a:t>Лего</a:t>
            </a:r>
            <a:r>
              <a:rPr lang="ru-RU" sz="2000" dirty="0" smtClean="0">
                <a:latin typeface="Arial Narrow" pitchFamily="34" charset="0"/>
              </a:rPr>
              <a:t>»</a:t>
            </a:r>
          </a:p>
          <a:p>
            <a:pPr>
              <a:buNone/>
            </a:pPr>
            <a:r>
              <a:rPr lang="ru-RU" sz="2000" dirty="0" smtClean="0">
                <a:latin typeface="Arial Narrow" pitchFamily="34" charset="0"/>
              </a:rPr>
              <a:t>Можно использовать деревянные блоки для постройки гаражей и мостов для киндер-машинок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01008"/>
            <a:ext cx="4169445" cy="311574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Театрализованная деятельность (игровая мотивация).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 Narrow" pitchFamily="34" charset="0"/>
              </a:rPr>
              <a:t>Игрушечный театр- где дети, выбирая себе игрушку как персонажа должны его озвучить в игре. «</a:t>
            </a:r>
            <a:r>
              <a:rPr lang="ru-RU" sz="2000" dirty="0" err="1" smtClean="0">
                <a:latin typeface="Arial Narrow" pitchFamily="34" charset="0"/>
              </a:rPr>
              <a:t>Зайкина</a:t>
            </a:r>
            <a:r>
              <a:rPr lang="ru-RU" sz="2000" dirty="0" smtClean="0">
                <a:latin typeface="Arial Narrow" pitchFamily="34" charset="0"/>
              </a:rPr>
              <a:t> избушка», «Три львенка», «Бычок», «Мишка», сказка по ролям, «Почему плакал котенок», «Изобрази героя», «Как собака друга искала».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4" name="Рисунок 3" descr="105632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068960"/>
            <a:ext cx="5184576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Собрали Различные дидактические игры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577" y="1484783"/>
            <a:ext cx="3333351" cy="25000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36" y="1637928"/>
            <a:ext cx="3624064" cy="2718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984797"/>
            <a:ext cx="3785418" cy="284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7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Творческая работа совместно с родителями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5812594" cy="428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17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501008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Заключение</a:t>
            </a:r>
            <a:br>
              <a:rPr lang="ru-RU" sz="27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•	Повысился уровень активности, заинтересованности родителей</a:t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•	Появилась потребность ребенка в самореализации</a:t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•	Данная форма работы оказалась интересной и поучительной для детей и родителей</a:t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•	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</a:rPr>
              <a:t>Возроос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 эмоционально-положительный настрой всех участников эксперимента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727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936" y="2967335"/>
            <a:ext cx="8658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4132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/>
              <a:t>Папа мне на день рожденья</a:t>
            </a:r>
          </a:p>
          <a:p>
            <a:pPr algn="r">
              <a:buNone/>
            </a:pPr>
            <a:r>
              <a:rPr lang="ru-RU" sz="2400" dirty="0" smtClean="0"/>
              <a:t> Сочинил стихотворенье,</a:t>
            </a:r>
          </a:p>
          <a:p>
            <a:pPr algn="r">
              <a:buNone/>
            </a:pPr>
            <a:r>
              <a:rPr lang="ru-RU" sz="2400" dirty="0" smtClean="0"/>
              <a:t> И целуя в нос меня,</a:t>
            </a:r>
          </a:p>
          <a:p>
            <a:pPr algn="r">
              <a:buNone/>
            </a:pPr>
            <a:r>
              <a:rPr lang="ru-RU" sz="2400" dirty="0" smtClean="0"/>
              <a:t> Подарил еще коня.</a:t>
            </a:r>
          </a:p>
          <a:p>
            <a:pPr algn="r">
              <a:buNone/>
            </a:pPr>
            <a:r>
              <a:rPr lang="ru-RU" sz="2400" dirty="0" smtClean="0"/>
              <a:t> Серый в яблоках мой конь</a:t>
            </a:r>
          </a:p>
          <a:p>
            <a:pPr algn="r">
              <a:buNone/>
            </a:pPr>
            <a:r>
              <a:rPr lang="ru-RU" sz="2400" dirty="0" smtClean="0"/>
              <a:t> Поместился на ладонь!</a:t>
            </a:r>
          </a:p>
          <a:p>
            <a:pPr algn="r">
              <a:buNone/>
            </a:pPr>
            <a:r>
              <a:rPr lang="ru-RU" sz="2400" dirty="0" smtClean="0"/>
              <a:t> - Отчего твой конь так мал? –</a:t>
            </a:r>
          </a:p>
          <a:p>
            <a:pPr algn="r">
              <a:buNone/>
            </a:pPr>
            <a:r>
              <a:rPr lang="ru-RU" sz="2400" dirty="0" smtClean="0"/>
              <a:t> Младший брат вопрос задал.</a:t>
            </a:r>
          </a:p>
          <a:p>
            <a:pPr algn="r">
              <a:buNone/>
            </a:pPr>
            <a:r>
              <a:rPr lang="ru-RU" sz="2400" dirty="0" smtClean="0"/>
              <a:t> На вопрос его в </a:t>
            </a:r>
            <a:r>
              <a:rPr lang="ru-RU" sz="2400" dirty="0" smtClean="0"/>
              <a:t>ответ</a:t>
            </a:r>
            <a:endParaRPr lang="ru-RU" sz="2400" dirty="0" smtClean="0"/>
          </a:p>
          <a:p>
            <a:pPr algn="r">
              <a:buNone/>
            </a:pPr>
            <a:r>
              <a:rPr lang="ru-RU" sz="2400" dirty="0" smtClean="0"/>
              <a:t> Всем раскрыл я свой секрет - </a:t>
            </a:r>
          </a:p>
          <a:p>
            <a:pPr algn="r">
              <a:buNone/>
            </a:pPr>
            <a:r>
              <a:rPr lang="ru-RU" sz="2400" dirty="0" smtClean="0"/>
              <a:t> Брату, маме, кошке Лизе:</a:t>
            </a:r>
          </a:p>
          <a:p>
            <a:pPr algn="r">
              <a:buNone/>
            </a:pPr>
            <a:r>
              <a:rPr lang="ru-RU" sz="2400" dirty="0" smtClean="0"/>
              <a:t> - Конь-то был </a:t>
            </a:r>
            <a:r>
              <a:rPr lang="ru-RU" sz="2400" b="1" dirty="0" smtClean="0"/>
              <a:t>в Киндер Сюрпризе</a:t>
            </a:r>
            <a:r>
              <a:rPr lang="ru-RU" sz="2400" dirty="0" smtClean="0"/>
              <a:t>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2736304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7704856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Arial Narrow" pitchFamily="34" charset="0"/>
              </a:rPr>
              <a:t>Киндер-Сюрприз» есть почти у каждого в доме, где есть дети. Дети часто приносят с собой игрушки «Киндер-Сюрприз» в детский сад. Не хотят с ними расставаться. Так и пришла идея создания «</a:t>
            </a:r>
            <a:r>
              <a:rPr lang="ru-RU" sz="2000" b="1" dirty="0" smtClean="0">
                <a:latin typeface="Arial Narrow" pitchFamily="34" charset="0"/>
              </a:rPr>
              <a:t>Мини- музея</a:t>
            </a:r>
            <a:r>
              <a:rPr lang="ru-RU" sz="2000" dirty="0" smtClean="0">
                <a:latin typeface="Arial Narrow" pitchFamily="34" charset="0"/>
              </a:rPr>
              <a:t>» игрушки «Киндер-Сюрприза», где дети могли играть со своими игрушками и ставить их на место, а для этого нужно их научить действовать с игрушками.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7345680" cy="45354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ПОЭТОМУ БЫЛИ ПОСТАВЛЕННЫ СЛЕДУЮЩИЕ ЦЕЛИ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100" dirty="0" smtClean="0"/>
              <a:t>Обогащать </a:t>
            </a:r>
            <a:r>
              <a:rPr lang="ru-RU" sz="2100" dirty="0"/>
              <a:t>предметно-развивающую среду  созданием мини-музея в группе.</a:t>
            </a:r>
          </a:p>
          <a:p>
            <a:r>
              <a:rPr lang="ru-RU" sz="2100" dirty="0"/>
              <a:t> Овладеть образно-игровыми и имитационными движениями в видах деятельности.</a:t>
            </a:r>
          </a:p>
          <a:p>
            <a:r>
              <a:rPr lang="ru-RU" sz="2100" dirty="0"/>
              <a:t> Приучать ребенка экспериментировать с игрушками, к изучению их игровых возможностей.</a:t>
            </a:r>
          </a:p>
          <a:p>
            <a:r>
              <a:rPr lang="ru-RU" sz="2100" dirty="0"/>
              <a:t> Развивать познавательно-речевые способности, учитывать индивидуальные способности ребенка.</a:t>
            </a:r>
          </a:p>
          <a:p>
            <a:r>
              <a:rPr lang="ru-RU" sz="2100" dirty="0"/>
              <a:t> Развивать творческие способности, фантазию при изготовлении композиций с наличием игрушек «киндер-сюрприза» совместно с родителями.</a:t>
            </a:r>
          </a:p>
          <a:p>
            <a:r>
              <a:rPr lang="ru-RU" sz="2100" dirty="0"/>
              <a:t> Развивать эмоционально-положительный настрой ребенка (совместное бытие).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53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Совместно с </a:t>
            </a:r>
            <a:r>
              <a:rPr lang="ru-RU" dirty="0" smtClean="0"/>
              <a:t>детьми БЫЛ </a:t>
            </a:r>
            <a:r>
              <a:rPr lang="ru-RU" dirty="0" smtClean="0"/>
              <a:t>создан свой музей игрушек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71" y="1609725"/>
            <a:ext cx="6422457" cy="48466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6255488" cy="3487483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Используем музей для развития: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6255488" cy="361223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Речи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творческой деятельности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познаем </a:t>
            </a:r>
            <a:r>
              <a:rPr lang="ru-RU" sz="2800" dirty="0"/>
              <a:t>окружающий </a:t>
            </a:r>
            <a:r>
              <a:rPr lang="ru-RU" sz="2800" dirty="0" smtClean="0"/>
              <a:t>мир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/>
              <a:t>в </a:t>
            </a:r>
            <a:r>
              <a:rPr lang="ru-RU" sz="2800" dirty="0"/>
              <a:t>игровой и исследовательской </a:t>
            </a:r>
            <a:r>
              <a:rPr lang="ru-RU" sz="2800" dirty="0" smtClean="0"/>
              <a:t>деятельности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т</a:t>
            </a:r>
            <a:r>
              <a:rPr lang="ru-RU" sz="2800" dirty="0" smtClean="0"/>
              <a:t>ворчества </a:t>
            </a:r>
          </a:p>
          <a:p>
            <a:pPr algn="l"/>
            <a:r>
              <a:rPr lang="ru-RU" sz="2800" dirty="0"/>
              <a:t> </a:t>
            </a:r>
            <a:r>
              <a:rPr lang="ru-RU" sz="2800" dirty="0" smtClean="0"/>
              <a:t>    и других способностей ребенка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36418"/>
            <a:ext cx="4058333" cy="228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0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Речевая деятельность.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/>
          <a:lstStyle/>
          <a:p>
            <a:pPr algn="r"/>
            <a:r>
              <a:rPr lang="ru-RU" dirty="0" smtClean="0"/>
              <a:t>Составление творческих рассказов на тему: «Моя игрушка».</a:t>
            </a:r>
          </a:p>
          <a:p>
            <a:pPr algn="r"/>
            <a:r>
              <a:rPr lang="ru-RU" dirty="0" smtClean="0"/>
              <a:t>Чтение стихотворений, песни об игрушках.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kindersurpi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140967"/>
            <a:ext cx="4320480" cy="334920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Творческая деятельность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/>
              <a:t>«Создай композицию» с игрушкой </a:t>
            </a:r>
            <a:r>
              <a:rPr lang="ru-RU" sz="1600" dirty="0" smtClean="0"/>
              <a:t> «</a:t>
            </a:r>
            <a:r>
              <a:rPr lang="ru-RU" sz="1600" dirty="0" smtClean="0"/>
              <a:t>Киндер-Сюрприз» </a:t>
            </a:r>
          </a:p>
          <a:p>
            <a:pPr algn="ctr">
              <a:buNone/>
            </a:pPr>
            <a:r>
              <a:rPr lang="ru-RU" sz="1600" dirty="0" smtClean="0"/>
              <a:t>Цель задания: донести до ребенка, что все части киндер сюрприза можно использовать.</a:t>
            </a:r>
            <a:endParaRPr lang="ru-RU" sz="1600" dirty="0"/>
          </a:p>
        </p:txBody>
      </p:sp>
      <p:pic>
        <p:nvPicPr>
          <p:cNvPr id="4" name="Рисунок 3" descr="C:\Users\Ирина\Desktop\virobi-z-pdruchnogo-materalu_1367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80" y="2276872"/>
            <a:ext cx="2696914" cy="2219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Ирина\Desktop\kinder-surprise-tsyiplyata-svoimi-rukami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939" y="2636912"/>
            <a:ext cx="3047256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69" y="4496606"/>
            <a:ext cx="3931929" cy="22117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90343"/>
            <a:ext cx="3474735" cy="18242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Ребенок и окружающий мир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Игра «Чудесный мешочек»</a:t>
            </a:r>
          </a:p>
          <a:p>
            <a:r>
              <a:rPr lang="ru-RU" sz="1800" dirty="0" smtClean="0">
                <a:latin typeface="Arial Narrow" pitchFamily="34" charset="0"/>
              </a:rPr>
              <a:t>Цель игры: достать игрушку из мешочка, рассказать о ней, описать ее. Развить таким образом фантазию у ребенка.</a:t>
            </a:r>
            <a:endParaRPr lang="ru-RU" sz="1800" dirty="0">
              <a:latin typeface="Arial Narrow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24944"/>
            <a:ext cx="5616624" cy="3600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142</TotalTime>
  <Words>491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модель игровой образовательной среды  вторая младшая группа  Мини-музей игрушек Киндер-сюрприз</vt:lpstr>
      <vt:lpstr>Презентация PowerPoint</vt:lpstr>
      <vt:lpstr>Презентация PowerPoint</vt:lpstr>
      <vt:lpstr>ПОЭТОМУ БЫЛИ ПОСТАВЛЕННЫ СЛЕДУЮЩИЕ ЦЕЛИ</vt:lpstr>
      <vt:lpstr>Совместно с детьми БЫЛ создан свой музей игрушек</vt:lpstr>
      <vt:lpstr>Используем музей для развития:   </vt:lpstr>
      <vt:lpstr> Речевая деятельность. </vt:lpstr>
      <vt:lpstr> Творческая деятельность </vt:lpstr>
      <vt:lpstr> Ребенок и окружающий мир </vt:lpstr>
      <vt:lpstr> Игровая деятельность</vt:lpstr>
      <vt:lpstr>Познавательно-исследовательская деятельность </vt:lpstr>
      <vt:lpstr>Театрализованная деятельность (игровая мотивация).</vt:lpstr>
      <vt:lpstr>Собрали Различные дидактические игры</vt:lpstr>
      <vt:lpstr>Творческая работа совместно с родителями</vt:lpstr>
      <vt:lpstr>Заключение   • Повысился уровень активности, заинтересованности родителей • Появилась потребность ребенка в самореализации • Данная форма работы оказалась интересной и поучительной для детей и родителей • Возроос эмоционально-положительный настрой всех участников эксперимента.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«Модель игровой образовательной среды ДОО»</dc:title>
  <dc:creator>Алексей</dc:creator>
  <cp:lastModifiedBy>Ирина</cp:lastModifiedBy>
  <cp:revision>6</cp:revision>
  <dcterms:created xsi:type="dcterms:W3CDTF">2018-05-30T19:48:51Z</dcterms:created>
  <dcterms:modified xsi:type="dcterms:W3CDTF">2018-05-31T06:13:01Z</dcterms:modified>
</cp:coreProperties>
</file>