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71" r:id="rId13"/>
    <p:sldId id="273" r:id="rId14"/>
  </p:sldIdLst>
  <p:sldSz cx="6858000" cy="9144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-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77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726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87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72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60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86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96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15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7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21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613E8-BFC0-44E7-9DC2-411C72593E1F}" type="datetimeFigureOut">
              <a:rPr lang="ru-RU" smtClean="0"/>
              <a:t>17.07.2018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4EF84-30E0-412D-B0EC-7520CDE5E0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3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handmade-gifts.ru/shop/product215.htm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andmade-gifts.ru/shop/product187.html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handmade-gifts.ru/shop/product194.html" TargetMode="Externa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19005" y="6344767"/>
            <a:ext cx="47525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91556" y="6308177"/>
            <a:ext cx="4968554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412776" y="251520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 № 2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1015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8961" y="2195735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ПАСПОРТ ОБРАЗОВАТЕЛЬНОГО ПРОЕКТА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56792" y="3275856"/>
            <a:ext cx="4680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 Народная игрушка кукла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Тема:</a:t>
            </a:r>
            <a:r>
              <a:rPr lang="ru-RU" sz="2800" dirty="0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«Мир народной куклы</a:t>
            </a:r>
            <a:r>
              <a:rPr lang="ru-RU" sz="2800" dirty="0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»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14" name="Picture 2" descr="F:\DCIM\102MSDCF\DSC0294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9979" y="4860032"/>
            <a:ext cx="2541905" cy="2296795"/>
          </a:xfrm>
          <a:prstGeom prst="rect">
            <a:avLst/>
          </a:prstGeom>
          <a:noFill/>
          <a:extLst/>
        </p:spPr>
      </p:pic>
      <p:pic>
        <p:nvPicPr>
          <p:cNvPr id="15" name="Picture 3" descr="F:\DCIM\102MSDCF\DSC02946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1884" y="4860032"/>
            <a:ext cx="2541905" cy="2296795"/>
          </a:xfrm>
          <a:prstGeom prst="rect">
            <a:avLst/>
          </a:prstGeom>
          <a:noFill/>
          <a:extLst/>
        </p:spPr>
      </p:pic>
      <p:sp>
        <p:nvSpPr>
          <p:cNvPr id="13" name="Прямоугольник 12"/>
          <p:cNvSpPr/>
          <p:nvPr/>
        </p:nvSpPr>
        <p:spPr>
          <a:xfrm>
            <a:off x="2852936" y="8397716"/>
            <a:ext cx="1418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Апрель 2014</a:t>
            </a:r>
          </a:p>
        </p:txBody>
      </p:sp>
    </p:spTree>
    <p:extLst>
      <p:ext uri="{BB962C8B-B14F-4D97-AF65-F5344CB8AC3E}">
        <p14:creationId xmlns:p14="http://schemas.microsoft.com/office/powerpoint/2010/main" val="1594774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892750" y="178214"/>
            <a:ext cx="5848618" cy="850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РЕЗУЛЬТАТИВНОСТЬ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Используя проектирование,  пришли  к выводу, что этот метод представляет собой важную сферу познавательно-речевой деятельности детей. 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Проектная деятельность обладает целым рядом характеристик, которые оказывают положительное влияние на развитие ребёнка дошкольника. 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Прежде всего, в ходе  нашей  работы по проектной деятельности расширились знания об окружающем мире.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Кроме того, произошло развитие общих способностей детей – познавательных и коммуникативных. Выполняя проект, дети приобрели навык публичного изложения своих мыслей, необходимые социальные навыки  -  они стали внимательнее друг другу, стали руководствоваться не столько собственными мотивами, сколько установленными нормами. 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При реализации проектов произошло влияние и на содержание игровой деятельности – игры стали более разнообразными, сложно структурированными, а сами дети стали интересны друг другу. 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 ходе проектной деятельности жизнь детей и родителей наполнилась богатым содержанием, укрепились детско-родительские отношения. 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519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52736" y="306940"/>
            <a:ext cx="5544616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 ходе проектной деятельности жизнь детей и родителей наполнилась богатым содержанием, укрепились детско-родительские отношения. Эффективное использование данной образовательной технологии привело к позитивным изменениям в познавательном развитии детей, к личностному росту дошкольников, который выразился в стремлении к выполнению оригинальных творческих работ, дети получают практические навыки создания этих работ.</a:t>
            </a: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4824" y="3519693"/>
            <a:ext cx="3507474" cy="406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2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52736" y="285344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по созданию кукол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628" y="808564"/>
            <a:ext cx="1847769" cy="2584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6451" y="960615"/>
            <a:ext cx="1800201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9555" y="1452789"/>
            <a:ext cx="1834539" cy="2404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4809" y="3707904"/>
            <a:ext cx="169707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68975" y="3975048"/>
            <a:ext cx="1718257" cy="2238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56235" y="6594769"/>
            <a:ext cx="1637350" cy="2296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8"/>
          <p:cNvPicPr>
            <a:picLocks noGrp="1"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63272" y="6512611"/>
            <a:ext cx="1620150" cy="213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684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52736" y="395536"/>
            <a:ext cx="56166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Методическая литература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Н Рыжова, Л. Логинова «Мини-музей в д/с» </a:t>
            </a:r>
            <a:r>
              <a:rPr lang="ru-RU" dirty="0" err="1">
                <a:solidFill>
                  <a:srgbClr val="002060"/>
                </a:solidFill>
              </a:rPr>
              <a:t>Линка</a:t>
            </a:r>
            <a:r>
              <a:rPr lang="ru-RU" dirty="0">
                <a:solidFill>
                  <a:srgbClr val="002060"/>
                </a:solidFill>
              </a:rPr>
              <a:t>-Пресс; Москва, 2008 г.</a:t>
            </a:r>
          </a:p>
          <a:p>
            <a:r>
              <a:rPr lang="ru-RU" dirty="0">
                <a:solidFill>
                  <a:srgbClr val="002060"/>
                </a:solidFill>
              </a:rPr>
              <a:t>О.Н. Попова «Моя первая кукла» ФСРКП ПРОО «Дом Дружбы» г. Пермь</a:t>
            </a:r>
          </a:p>
          <a:p>
            <a:r>
              <a:rPr lang="ru-RU" dirty="0">
                <a:solidFill>
                  <a:srgbClr val="002060"/>
                </a:solidFill>
              </a:rPr>
              <a:t>И. Лыкова «Я леплю свою игрушку» Д/В 1-2009 </a:t>
            </a:r>
          </a:p>
          <a:p>
            <a:r>
              <a:rPr lang="ru-RU" dirty="0">
                <a:solidFill>
                  <a:srgbClr val="002060"/>
                </a:solidFill>
              </a:rPr>
              <a:t>Народная кукла: [Электронный ресурс] //vedjena.gallery.ru. </a:t>
            </a:r>
          </a:p>
          <a:p>
            <a:r>
              <a:rPr lang="ru-RU" dirty="0">
                <a:solidFill>
                  <a:srgbClr val="002060"/>
                </a:solidFill>
              </a:rPr>
              <a:t>Русские обрядовые куклы: [Электронный ресурс] //club.osinka.ru. </a:t>
            </a:r>
          </a:p>
          <a:p>
            <a:r>
              <a:rPr lang="ru-RU" dirty="0">
                <a:solidFill>
                  <a:srgbClr val="002060"/>
                </a:solidFill>
              </a:rPr>
              <a:t>  «Куклы. Лоскутное счастье, или Приключения </a:t>
            </a:r>
            <a:r>
              <a:rPr lang="ru-RU" dirty="0" err="1">
                <a:solidFill>
                  <a:srgbClr val="002060"/>
                </a:solidFill>
              </a:rPr>
              <a:t>тряпиенсов</a:t>
            </a:r>
            <a:r>
              <a:rPr lang="ru-RU" dirty="0">
                <a:solidFill>
                  <a:srgbClr val="002060"/>
                </a:solidFill>
              </a:rPr>
              <a:t> с фотографиями, рисунками и выкройками». Любовь </a:t>
            </a:r>
            <a:r>
              <a:rPr lang="ru-RU" dirty="0" err="1">
                <a:solidFill>
                  <a:srgbClr val="002060"/>
                </a:solidFill>
              </a:rPr>
              <a:t>Юкина</a:t>
            </a:r>
            <a:r>
              <a:rPr lang="ru-RU" dirty="0">
                <a:solidFill>
                  <a:srgbClr val="002060"/>
                </a:solidFill>
              </a:rPr>
              <a:t>.  АСТ-Пресс  2001 г.</a:t>
            </a:r>
          </a:p>
          <a:p>
            <a:r>
              <a:rPr lang="ru-RU" dirty="0">
                <a:solidFill>
                  <a:srgbClr val="002060"/>
                </a:solidFill>
              </a:rPr>
              <a:t>«Русская тряпичная кукла.   Культура, традиции, технология».</a:t>
            </a:r>
          </a:p>
          <a:p>
            <a:r>
              <a:rPr lang="ru-RU" dirty="0">
                <a:solidFill>
                  <a:srgbClr val="002060"/>
                </a:solidFill>
              </a:rPr>
              <a:t> Галина и Мария Дайн.   «Культура и традиции». 2007 г.</a:t>
            </a:r>
          </a:p>
          <a:p>
            <a:r>
              <a:rPr lang="ru-RU" dirty="0">
                <a:solidFill>
                  <a:srgbClr val="002060"/>
                </a:solidFill>
              </a:rPr>
              <a:t>«Русские обряды и традиции. Народная кукла»</a:t>
            </a:r>
          </a:p>
          <a:p>
            <a:r>
              <a:rPr lang="ru-RU" dirty="0">
                <a:solidFill>
                  <a:srgbClr val="002060"/>
                </a:solidFill>
              </a:rPr>
              <a:t>Котова И.Н., Котова А.С  .Паритет   2003</a:t>
            </a:r>
          </a:p>
        </p:txBody>
      </p:sp>
    </p:spTree>
    <p:extLst>
      <p:ext uri="{BB962C8B-B14F-4D97-AF65-F5344CB8AC3E}">
        <p14:creationId xmlns:p14="http://schemas.microsoft.com/office/powerpoint/2010/main" val="23901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ветлана\Pictures\foto_dlya_bosa_100_auto_5_8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9943" y="4807172"/>
            <a:ext cx="1382395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Светлана\Pictures\15_100_auto_5_8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7955" r="6666" b="13056"/>
          <a:stretch/>
        </p:blipFill>
        <p:spPr bwMode="auto">
          <a:xfrm>
            <a:off x="5013176" y="6731765"/>
            <a:ext cx="1382395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52736" y="623605"/>
            <a:ext cx="55166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образовательной организации</a:t>
            </a:r>
            <a:endParaRPr kumimoji="0" lang="ru-RU" altLang="ru-RU" sz="6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Департамент образования города Москвы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Западное окружное управление образования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 учреждение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 1015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СТРУКТУРНОЕ ПОДРАЗДЕЛЕНИЕ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ДОШКОЛЬНОГО ОБРАЗОВАНИЯ № 2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119634,Г. Москва,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ул.Шолохова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д.6,корп.4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т/факс: 8-495-731-16-77, 8-495-731-89-11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dou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1800@</a:t>
            </a: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u="sng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 проекта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 rot="10800000" flipV="1">
            <a:off x="2564904" y="5012750"/>
            <a:ext cx="400443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Харькина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Светлана Анатольевна,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8760" y="7236296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Горбунова Валентина Алексеевна,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264456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980728" y="299552"/>
            <a:ext cx="5400600" cy="4812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Тип проекта: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познавательно-творческий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Тема проекта: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«Народная игрушка Кукла.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Кукла из бабушкиного сундука»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Направление деятельности проекта: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развитие познавательных  и творческих способностей детей; повышение профессиональной компетенции педагогов ДОО.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/>
                <a:ea typeface="Times New Roman"/>
                <a:cs typeface="Times New Roman"/>
              </a:rPr>
              <a:t>Вид проекта: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творческий, групповой.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/>
                <a:ea typeface="Times New Roman"/>
                <a:cs typeface="Times New Roman"/>
              </a:rPr>
              <a:t>Продолжительность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: средней продолжительности 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/>
                <a:ea typeface="Times New Roman"/>
                <a:cs typeface="Times New Roman"/>
              </a:rPr>
              <a:t>Участники проекта: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дети второй младшей группы, родители воспитанников и воспитатели группы.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/>
                <a:ea typeface="Times New Roman"/>
                <a:cs typeface="Times New Roman"/>
              </a:rPr>
              <a:t>Актуальность : 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4656" y="5081452"/>
            <a:ext cx="5654703" cy="38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наше неспокойное время, полное противоречий и тревог, когда привычными стали слова «безнравственность», «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бездуховность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», мы всерьез задумываемся о том, какими вырастут нынешние дошкольники. Не получим ли мы в их лице «потерянное поколение», не имеющее никаких нравственных ценностей? Вопрос в том, как, какими методами воспитывать нравственность. А для этого нет лучшего пути, чем знакомить детей с народным творчеством России. Это позволит нашим детям почувствовать себя частью русского народа, ощутить гордость за свою страну, богатую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славными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96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91414" y="281001"/>
            <a:ext cx="5472608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традициями .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Наше сегодняшнее желание знать, какой же была народная игрушка, как ею играли и что она значила, в этом кроется не только познавательный интерес, но еще и естественное стремление знать и помнить прошлое своего народа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формирование у детей  3-4 лет интереса к истории и культуре русского народа через образ традиционной русской куклы.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2254" y="2010016"/>
            <a:ext cx="66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3990" y="3056396"/>
            <a:ext cx="91602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Задачи: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62254" y="3555584"/>
            <a:ext cx="5595480" cy="5497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Развивать и обогащать знания детей о куклах, истории их возникновения, видах кукол;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                 Воспитывать интерес к русской народной кукле и бережное отношение к культуре своего народа;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                 Учить изготавливать некоторые виды кукол самостоятельно и с помощью родителей и педагогов;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                   Создавать условия для творческого самовыражения детей.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Предполагаемый результат: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Повысить  интерес детей к народной кукле и народным традициям;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Расширить  знания детей о народной кукле;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Сформировать  интерес к изготовлению простых кукол;</a:t>
            </a:r>
            <a:endParaRPr lang="ru-RU" sz="1200" dirty="0"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2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52736" y="274315"/>
            <a:ext cx="5544616" cy="3919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Улучшить творческое взаимодействие с семьями воспитанников в ходе реализации проекта.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Сформировать  у детей навыки бережного отношения к результатам своего и чужого труда.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/>
                <a:ea typeface="Calibri"/>
                <a:cs typeface="Times New Roman"/>
              </a:rPr>
              <a:t>Продукт проектной деятельности: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Создание мини-музея кукол в дошкольном учреждении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Составление альбома «История куклы»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Итоговое мероприятие Досуг « В гости к Марье Искуснице»</a:t>
            </a: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50" y="5148064"/>
            <a:ext cx="259228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Тряпичные русские народные куклы Дружная Семья - 25 см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4744" y="4168054"/>
            <a:ext cx="1440160" cy="1674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Обережная русская народная тряпичная кукла Веснянка - 12 см">
            <a:hlinkClick r:id="rId6"/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54"/>
          <a:stretch/>
        </p:blipFill>
        <p:spPr bwMode="auto">
          <a:xfrm>
            <a:off x="2844625" y="4548542"/>
            <a:ext cx="1584176" cy="2113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Здравница - народная тряпичная кукла - 19 см">
            <a:hlinkClick r:id="rId8"/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9"/>
          <a:stretch/>
        </p:blipFill>
        <p:spPr bwMode="auto">
          <a:xfrm>
            <a:off x="1124744" y="6305738"/>
            <a:ext cx="1440160" cy="235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80728" y="9109"/>
            <a:ext cx="5877272" cy="10103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ПРИЛОЖЕНИЕ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002060"/>
                </a:solidFill>
                <a:effectLst/>
                <a:uFill>
                  <a:solidFill>
                    <a:srgbClr val="C00000"/>
                  </a:solidFill>
                </a:u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Этапы реализации: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 этап подготовительный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первом этапе изучена и проанализирована литература по теме, определены объемы материала, сроки, направление по проекту. Совершенствование необходимой материально- технической базы и развивающей предметной среды (альбомы, материалы, дидактические игры, подборка художественной литературы, конспекты занятий, с целью накопления представлений о народной культуре, быте, народных традициях. </a:t>
            </a:r>
            <a:endParaRPr lang="ru-RU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 этап основной</a:t>
            </a:r>
            <a:endParaRPr lang="ru-RU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Определение этапов проектно-информационной деятельности, обсуждение вариантов поиска информации, продуктов деятельности, которые дети планировали получить в конце проекта.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этап аналитический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Анализ выполнения задач проекта на каждом  этапе. Организация деятельности детей в центрах (образовательных областях), оснащение оборудованием и материалами в соответствии с темой проекта. Творческий отчет о проделанной работе.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этап  заключительный.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Презентация проекта.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40768" y="156955"/>
            <a:ext cx="47525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6668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75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проектной деятельности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75" algn="l"/>
              </a:tabLst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624787"/>
              </p:ext>
            </p:extLst>
          </p:nvPr>
        </p:nvGraphicFramePr>
        <p:xfrm>
          <a:off x="1034988" y="683567"/>
          <a:ext cx="5634372" cy="324035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17186"/>
                <a:gridCol w="1285442"/>
                <a:gridCol w="1531744"/>
              </a:tblGrid>
              <a:tr h="4008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Мероприятия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Участники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869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Подготовительный этап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8621"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Сбор  информации в рубрику «Кукла из бабушкиного сундука»,</a:t>
                      </a:r>
                      <a:r>
                        <a:rPr lang="ru-RU" sz="1400" baseline="0" dirty="0" smtClean="0"/>
                        <a:t> об истории возникновения куклы, о традициях и обычаях русского народа, о способах изготовления обрядовых кукол.</a:t>
                      </a:r>
                    </a:p>
                    <a:p>
                      <a:r>
                        <a:rPr lang="ru-RU" sz="1400" baseline="0" dirty="0" smtClean="0"/>
                        <a:t>Опрос родителей: «Какими игрушками играет ваш ребенок дома» Познавательная беседа с детьми «Куклы моих предков». </a:t>
                      </a:r>
                    </a:p>
                    <a:p>
                      <a:r>
                        <a:rPr lang="ru-RU" sz="1400" baseline="0" dirty="0" smtClean="0"/>
                        <a:t>Наглядная информация для родителей «Народная кукла в игровой деятельности современного ребенка».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воспитатель, родители,  дети.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29359"/>
              </p:ext>
            </p:extLst>
          </p:nvPr>
        </p:nvGraphicFramePr>
        <p:xfrm>
          <a:off x="1052736" y="4211960"/>
          <a:ext cx="5616624" cy="4119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960440"/>
                <a:gridCol w="165618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Основной этап</a:t>
                      </a:r>
                      <a:endParaRPr lang="ru-RU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творческой мастерской «Мастерская кукольницы»(Изготовление </a:t>
                      </a:r>
                      <a:r>
                        <a:rPr lang="ru-RU" sz="1400" dirty="0" err="1" smtClean="0"/>
                        <a:t>ласкутной</a:t>
                      </a:r>
                      <a:r>
                        <a:rPr lang="ru-RU" sz="1400" dirty="0" smtClean="0"/>
                        <a:t> куклы своими руками: кукла –</a:t>
                      </a:r>
                      <a:r>
                        <a:rPr lang="ru-RU" sz="1400" dirty="0" err="1" smtClean="0"/>
                        <a:t>пеленашка</a:t>
                      </a:r>
                      <a:r>
                        <a:rPr lang="ru-RU" sz="1400" dirty="0" smtClean="0"/>
                        <a:t>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Воспитатель.</a:t>
                      </a:r>
                    </a:p>
                    <a:p>
                      <a:r>
                        <a:rPr lang="ru-RU" sz="1400" dirty="0" smtClean="0"/>
                        <a:t>родители, дети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Познавательные беседы:</a:t>
                      </a:r>
                      <a:r>
                        <a:rPr lang="ru-RU" sz="1400" baseline="0" dirty="0" smtClean="0"/>
                        <a:t> «Куклы-обереги» «Традиции русского народа»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</a:t>
                      </a:r>
                    </a:p>
                    <a:p>
                      <a:r>
                        <a:rPr lang="ru-RU" sz="1400" dirty="0" smtClean="0"/>
                        <a:t> родители, дети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Выставка творческих работ «Наши руки не для скуки»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</a:t>
                      </a:r>
                    </a:p>
                    <a:p>
                      <a:r>
                        <a:rPr lang="ru-RU" sz="1400" dirty="0" smtClean="0"/>
                        <a:t> родители,  дети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Рубрика «Копилка идей» (обмен опытом</a:t>
                      </a:r>
                      <a:r>
                        <a:rPr lang="ru-RU" sz="1400" baseline="0" dirty="0" smtClean="0"/>
                        <a:t> по изготовлению кукол своими руками между родителями)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Родители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Выставка  кукол своими руками «В умелых руках «ожившая» кукла – это маленькое чудо»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Тематический вечер «Посиделки у бабушки Лукерьи»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родители, дети.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Светлана\Pictures\0a26f4d1aa6a46c0c1bd60076bb3f5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216" y="2225927"/>
            <a:ext cx="1295400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6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915795"/>
              </p:ext>
            </p:extLst>
          </p:nvPr>
        </p:nvGraphicFramePr>
        <p:xfrm>
          <a:off x="1124744" y="395536"/>
          <a:ext cx="5472608" cy="7559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528392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Добрые сказки домовенка Кузьки»</a:t>
                      </a:r>
                    </a:p>
                    <a:p>
                      <a:r>
                        <a:rPr lang="ru-RU" sz="1400" dirty="0" smtClean="0"/>
                        <a:t>Продуктивная деятельность</a:t>
                      </a:r>
                      <a:r>
                        <a:rPr lang="ru-RU" sz="1400" baseline="0" dirty="0" smtClean="0"/>
                        <a:t> (оберег –домовенок Кузя для своего дома из соленого теста)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</a:t>
                      </a:r>
                    </a:p>
                    <a:p>
                      <a:r>
                        <a:rPr lang="ru-RU" sz="1400" dirty="0" smtClean="0"/>
                        <a:t>дети.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Создание музея «Куклы трех поколений» (поэтапно)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</a:t>
                      </a:r>
                    </a:p>
                    <a:p>
                      <a:r>
                        <a:rPr lang="ru-RU" sz="1400" dirty="0" err="1" smtClean="0"/>
                        <a:t>родители,дети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Презентация «Моя любимая кукла»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родители, дети.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Творческое заедание «Сказка для моей куколки» Изготовление альбома «Кукольные истории» (рисунки,</a:t>
                      </a:r>
                      <a:r>
                        <a:rPr lang="ru-RU" sz="1400" baseline="0" dirty="0" smtClean="0"/>
                        <a:t> рассказы, стихи о кукле).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</a:t>
                      </a:r>
                    </a:p>
                    <a:p>
                      <a:r>
                        <a:rPr lang="ru-RU" sz="1400" dirty="0" err="1" smtClean="0"/>
                        <a:t>родители,дети</a:t>
                      </a:r>
                      <a:r>
                        <a:rPr lang="ru-RU" sz="1400" dirty="0" smtClean="0"/>
                        <a:t>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Беседа «Знакомство с театральной куклой» (ростовые </a:t>
                      </a:r>
                      <a:r>
                        <a:rPr lang="ru-RU" sz="1400" dirty="0" err="1" smtClean="0"/>
                        <a:t>куклы,куклы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би</a:t>
                      </a:r>
                      <a:r>
                        <a:rPr lang="ru-RU" sz="1400" dirty="0" smtClean="0"/>
                        <a:t>-ба-</a:t>
                      </a:r>
                      <a:r>
                        <a:rPr lang="ru-RU" sz="1400" dirty="0" err="1" smtClean="0"/>
                        <a:t>бо</a:t>
                      </a:r>
                      <a:r>
                        <a:rPr lang="ru-RU" sz="1400" dirty="0" smtClean="0"/>
                        <a:t>, настольные)</a:t>
                      </a:r>
                    </a:p>
                    <a:p>
                      <a:r>
                        <a:rPr lang="ru-RU" sz="1400" dirty="0" smtClean="0"/>
                        <a:t>Игры –драматизация с театральными куклами.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дети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Театральный праздник «</a:t>
                      </a:r>
                      <a:r>
                        <a:rPr lang="ru-RU" sz="1400" dirty="0" err="1" smtClean="0"/>
                        <a:t>Аленушкины</a:t>
                      </a:r>
                      <a:r>
                        <a:rPr lang="ru-RU" sz="1400" dirty="0" smtClean="0"/>
                        <a:t> сказки»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дети.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игровых зон с включением кукольных персонажей ( уголок этикета –фея </a:t>
                      </a:r>
                      <a:r>
                        <a:rPr lang="ru-RU" sz="1400" dirty="0" err="1" smtClean="0"/>
                        <a:t>вежливоти</a:t>
                      </a:r>
                      <a:r>
                        <a:rPr lang="ru-RU" sz="1400" dirty="0" smtClean="0"/>
                        <a:t>, центр физической культуры- гимнастика –Ася; центр творчества – </a:t>
                      </a:r>
                      <a:r>
                        <a:rPr lang="ru-RU" sz="1400" dirty="0" err="1" smtClean="0"/>
                        <a:t>Карандашкин</a:t>
                      </a:r>
                      <a:r>
                        <a:rPr lang="ru-RU" sz="1400" dirty="0" smtClean="0"/>
                        <a:t>; театрализованный уголок – Петрушка.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Воспитатель. дети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сюжетно-ролевых игр в игровых зонах: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dirty="0" smtClean="0"/>
                        <a:t>На дне рождения у </a:t>
                      </a:r>
                      <a:r>
                        <a:rPr lang="ru-RU" sz="1400" dirty="0" err="1" smtClean="0"/>
                        <a:t>кклы</a:t>
                      </a:r>
                      <a:r>
                        <a:rPr lang="ru-RU" sz="1400" dirty="0" smtClean="0"/>
                        <a:t> Лизы».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dirty="0" smtClean="0"/>
                        <a:t>«Детский сад»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Сеья</a:t>
                      </a:r>
                      <a:r>
                        <a:rPr lang="ru-RU" sz="1400" dirty="0" smtClean="0"/>
                        <a:t>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dirty="0" smtClean="0"/>
                        <a:t>«Мама в библиотеке»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400" dirty="0" smtClean="0"/>
                        <a:t>Салон Маленькая леди»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дети.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Светлана\Pictures\0_4b395_501b5cc_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324" y="7020272"/>
            <a:ext cx="129614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3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23355" y="2460685"/>
            <a:ext cx="476123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15343" y="6241105"/>
            <a:ext cx="4545206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3" y="2554903"/>
            <a:ext cx="4761230" cy="2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Pictures\0a2d1329649d35829be1c586db6217f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7894" y="6204515"/>
            <a:ext cx="4761230" cy="20005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754336"/>
              </p:ext>
            </p:extLst>
          </p:nvPr>
        </p:nvGraphicFramePr>
        <p:xfrm>
          <a:off x="1124744" y="539552"/>
          <a:ext cx="5472608" cy="32054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16424"/>
                <a:gridCol w="16561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Творческая мастерская:</a:t>
                      </a:r>
                    </a:p>
                    <a:p>
                      <a:r>
                        <a:rPr lang="ru-RU" sz="1400" dirty="0" smtClean="0"/>
                        <a:t>«Секреты бумажной куклы» (куклы из конусов и цилиндров)</a:t>
                      </a:r>
                    </a:p>
                    <a:p>
                      <a:r>
                        <a:rPr lang="ru-RU" sz="1400" dirty="0" smtClean="0"/>
                        <a:t>«Дизайнерский наряд» (оденем  бумажную куклу Олю)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дети.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Музыкальный час:</a:t>
                      </a:r>
                    </a:p>
                    <a:p>
                      <a:r>
                        <a:rPr lang="ru-RU" sz="1400" dirty="0" smtClean="0"/>
                        <a:t>«Колыбельная для куклы» ( слушание и заучивание колыбельных песен, </a:t>
                      </a:r>
                      <a:r>
                        <a:rPr lang="ru-RU" sz="1400" dirty="0" err="1" smtClean="0"/>
                        <a:t>потешек</a:t>
                      </a:r>
                      <a:r>
                        <a:rPr lang="ru-RU" sz="1400" dirty="0" smtClean="0"/>
                        <a:t>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Музыкальный руководитель, воспитатель, дети.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Познавательно-речевая викторина « Как раньше и как сейчас», «Волшебный сундучок», «Юный модельер»,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dirty="0" smtClean="0"/>
                        <a:t>Оденем куклу», «Народные костюмы»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Воспитатель, дети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100736"/>
              </p:ext>
            </p:extLst>
          </p:nvPr>
        </p:nvGraphicFramePr>
        <p:xfrm>
          <a:off x="1124744" y="3378971"/>
          <a:ext cx="5544616" cy="133908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017018"/>
                <a:gridCol w="1527598"/>
              </a:tblGrid>
              <a:tr h="60756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Заключительный этап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проекта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 кукол в мини-музее.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 «В гости к Марье – Искуснице»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Воспитатель, дети, родители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 descr="Кукла Барышня в шляпке с пером. «Март»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832" y="5914895"/>
            <a:ext cx="1895103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830" y="5035546"/>
            <a:ext cx="201622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Тряпичная кукла закрутка своими руками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128" y="5035546"/>
            <a:ext cx="1979317" cy="3198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030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1375</Words>
  <Application>Microsoft Office PowerPoint</Application>
  <PresentationFormat>Экран (4:3)</PresentationFormat>
  <Paragraphs>148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31</cp:revision>
  <cp:lastPrinted>2014-05-13T17:42:21Z</cp:lastPrinted>
  <dcterms:created xsi:type="dcterms:W3CDTF">2014-05-07T16:09:05Z</dcterms:created>
  <dcterms:modified xsi:type="dcterms:W3CDTF">2018-07-17T11:09:51Z</dcterms:modified>
</cp:coreProperties>
</file>