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4" r:id="rId4"/>
    <p:sldId id="26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2 г. Темрюка муниципального образования Темрюкский район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600200"/>
            <a:ext cx="59150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«Что можно сделать из полимерной глины»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МБДОУ ДС ОВ № 2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Бурдакова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Валерьевна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92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093304" y="-1093304"/>
            <a:ext cx="6957393" cy="914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полимерной глины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изделиями из нее.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6840760" cy="4032448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Задачи: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дать теоретические знания и сформировать у детей практические приемы и навыки лепки из полимерной глины, показать широту их возможного применения;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познавательную активность, творческое мышление, воображение, фантазию, пространственное представление, цветовое восприятие, развивать мелкую моторику рук;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- формировать устойчивый интерес к лепке из полимерной глины;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навыки сотрудничества.</a:t>
            </a:r>
          </a:p>
          <a:p>
            <a:pPr marL="0" indent="0" algn="ctr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213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глина двух видов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87624" y="1540358"/>
            <a:ext cx="3240360" cy="4353347"/>
          </a:xfr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Термопластика -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термической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пластики, после изготовления изделий надо запекать в духовке, а так же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варианты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ее варят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4716016" y="1577364"/>
            <a:ext cx="3098080" cy="452596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Самозатвердевающая пластика (затвердевает на воздухе).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17032"/>
            <a:ext cx="3316017" cy="2350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4407" y="2780928"/>
            <a:ext cx="3039689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254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213"/>
            <a:ext cx="9144000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332656"/>
            <a:ext cx="8229600" cy="12101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из полимерной глины -украшения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16413"/>
            <a:ext cx="6696744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8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162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Муниципальное бюджетное дошкольное образовательное учреждение детский сад общеразвивающего вида № 2 г. Темрюка муниципального образования Темрюкский район</vt:lpstr>
      <vt:lpstr>Цель: познакомить детей с полимерной глины  и изделиями из нее.</vt:lpstr>
      <vt:lpstr>Существует глина двух видов</vt:lpstr>
      <vt:lpstr>Изделия из полимерной глины -украшения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28</cp:revision>
  <dcterms:created xsi:type="dcterms:W3CDTF">2018-07-16T20:12:05Z</dcterms:created>
  <dcterms:modified xsi:type="dcterms:W3CDTF">2018-07-17T07:59:29Z</dcterms:modified>
</cp:coreProperties>
</file>