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56" r:id="rId4"/>
    <p:sldId id="264" r:id="rId5"/>
    <p:sldId id="262" r:id="rId6"/>
    <p:sldId id="263" r:id="rId7"/>
    <p:sldId id="259" r:id="rId8"/>
    <p:sldId id="25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детский сад общеразвивающего вида № 2 г. Темрюка муниципального образования Темрюкский район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71800" y="1600200"/>
            <a:ext cx="5915000" cy="4525963"/>
          </a:xfrm>
        </p:spPr>
        <p:txBody>
          <a:bodyPr/>
          <a:lstStyle/>
          <a:p>
            <a:pPr marL="0" indent="0" algn="ctr">
              <a:buNone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</a:t>
            </a:r>
          </a:p>
          <a:p>
            <a:pPr marL="0" indent="0" algn="ctr"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тему «Чудо-глина»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Автор: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воспитатель МБДОУ ДС ОВ № 2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Бурдакова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Светлана Валерьевна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092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педагогов и родителей с лепкой из полимерной глины.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628800"/>
            <a:ext cx="7560840" cy="4525963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Задачи:</a:t>
            </a:r>
          </a:p>
          <a:p>
            <a:pPr algn="ctr">
              <a:buFontTx/>
              <a:buChar char="-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теоретические знания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педагогам и родителям о таком материале для лепки, как полимерная глина; </a:t>
            </a:r>
          </a:p>
          <a:p>
            <a:pPr marL="0" indent="0" algn="ctr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устойчивый интерес к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дальнейшей совместной работе с детьми по лепке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полимерной глины;</a:t>
            </a:r>
          </a:p>
          <a:p>
            <a:pPr marL="0" indent="0" algn="ctr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формировать навыки сотрудничества.</a:t>
            </a:r>
          </a:p>
          <a:p>
            <a:pPr marL="0" indent="0">
              <a:buNone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942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- полимерная глина?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340768"/>
            <a:ext cx="8136904" cy="4785395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6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Полимерная </a:t>
            </a:r>
            <a:r>
              <a:rPr lang="ru-RU" sz="6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глина </a:t>
            </a: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это пластичная масса, по внешнему виду и на ощупь напоминает пластилин, обладает характерным запахом. Пластичность материалу обеспечивают пластификаторы, которые улетучиваются при нагревании материала до температуры 100—130 °C (в домашних условиях изделия «выпекают» в духовке). </a:t>
            </a:r>
            <a:endParaRPr lang="ru-RU" sz="6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процессе температурной обработки в материале происходит необратимый процесс полимеризации с образованием поливинилхлорида. Отвердевшие изделия могут быть раскрашены акриловыми и прочими красками, склеены между собой и с другими </a:t>
            </a: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материалами.</a:t>
            </a:r>
          </a:p>
          <a:p>
            <a:pPr marL="0" indent="4572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Полимерные </a:t>
            </a: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глины выпускают окрашенными в разные цвета. У различных производителей существуют линейки полимерных глин со специальными эффектами: металлик, полупрозрачный, блестящий, цвет камня, светящийся в темноте</a:t>
            </a: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6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производители изготавливают также жидкую полимерную глину — это прозрачный гель, который, аналогично обычной полимерной глине, твердеет при запекании. Жидкая полимерная глина используется в качестве клеящего вещества, а также как эмаль, </a:t>
            </a:r>
            <a:r>
              <a:rPr lang="ru-RU" sz="6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застеклитель</a:t>
            </a: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маскирующий состав. Также с помощью жидкой полимерной глины возможно скопировать изображение, нанесённое на бумагу.</a:t>
            </a:r>
          </a:p>
        </p:txBody>
      </p:sp>
    </p:spTree>
    <p:extLst>
      <p:ext uri="{BB962C8B-B14F-4D97-AF65-F5344CB8AC3E}">
        <p14:creationId xmlns:p14="http://schemas.microsoft.com/office/powerpoint/2010/main" val="1956167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Существует глина двух видов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600200"/>
            <a:ext cx="3970784" cy="4525963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Термопластика - 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требует термической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обработки.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 пластики, после изготовления изделий надо запекать в духовке, а так же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варианты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когда ее варят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3"/>
          <p:cNvSpPr txBox="1">
            <a:spLocks/>
          </p:cNvSpPr>
          <p:nvPr/>
        </p:nvSpPr>
        <p:spPr>
          <a:xfrm>
            <a:off x="4716016" y="1577364"/>
            <a:ext cx="3970784" cy="452596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Самозатвердевающая пластика (затвердевает на воздухе).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400626"/>
            <a:ext cx="3762375" cy="2667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2348880"/>
            <a:ext cx="3605212" cy="36724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2544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964488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возникновения 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полимерной глины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07904" y="1628800"/>
            <a:ext cx="4824536" cy="4641379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Изначально этот материал служил для создания кукол и произвела его на свет женщина по имени Софи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Ребиндер-Круз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Фифи, как ее чаще всего называли домашние, жила в Германии. Это произошло в 1930 году. А в 1954 году она создает свой первый набор глины для лепки и регистрирует бренд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Fimoik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первую очередь эта глина предназначалась для лепки головок и рук кукол, которые чаще всего делали из фарфора (дорогие куклы) или из дерева (дешевые куклы).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772815"/>
            <a:ext cx="3384376" cy="36724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2018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964488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возникновения 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полимерной глины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07904" y="1628800"/>
            <a:ext cx="4824536" cy="4641379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Эберхард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Фабер, основатель фирмы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Фимо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в 1964 году выкупил право на производство данной глины, которая претерпела некоторые изменения и превратилась в известную для всех полимерную глину фирмы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Фимо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или просто глина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Фимо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Самой распространенной и раскрученной является глина или пластика фирмы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Фимо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 Именно с этого производителя и началось триумфальное шествие пластики по планете.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484784"/>
            <a:ext cx="2859087" cy="3151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4797152"/>
            <a:ext cx="2528590" cy="19267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813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 безопасности 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работе с глиной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pPr marL="0" indent="457200" algn="just">
              <a:spcBef>
                <a:spcPts val="0"/>
              </a:spcBef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Работать с полимерной глиной рекомендуется с 6-7 лет. 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Крайне не рекомендуется создавать игрушки или украшения для детей младше 3-х лет из пластики, т. к. в случае попадания материала в организм в качестве пищи, может произойти отравление с тяжелыми последствиями. 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Будьте осторожны при использовании лезвий, игл и других острых предметов при работе с пластикой. Практически, каждый проект подразумевает использование того или иного острого предмета. Всегда работайте острыми инструментами «от себя». 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Если нет индивидуальной повышенной аллергической реакции на компоненты (встречается крайне редко) - поливинилхлорид, то необходимость использования перчаток отсутствует. Просто тщательно мойте руки теплой водой с моющим средством после работы с глиной. 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Для работы с глиной используйте только отдельный нож и прочие инструменты, которые не используются для приготовления пищи. </a:t>
            </a:r>
          </a:p>
          <a:p>
            <a:pPr indent="457200" algn="just">
              <a:spcBef>
                <a:spcPts val="0"/>
              </a:spcBef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1233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142999" y="-1142998"/>
            <a:ext cx="6858000" cy="91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1635797"/>
            <a:ext cx="7077472" cy="3586410"/>
          </a:xfrm>
        </p:spPr>
        <p:txBody>
          <a:bodyPr>
            <a:normAutofit/>
          </a:bodyPr>
          <a:lstStyle/>
          <a:p>
            <a:r>
              <a:rPr lang="ru-RU" sz="8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  <a:br>
              <a:rPr lang="ru-RU" sz="8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внимание!!!</a:t>
            </a:r>
            <a:endParaRPr lang="ru-RU" sz="80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758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604</Words>
  <Application>Microsoft Office PowerPoint</Application>
  <PresentationFormat>Экран (4:3)</PresentationFormat>
  <Paragraphs>37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Муниципальное бюджетное дошкольное образовательное учреждение детский сад общеразвивающего вида № 2 г. Темрюка муниципального образования Темрюкский район</vt:lpstr>
      <vt:lpstr>Цель: познакомить педагогов и родителей с лепкой из полимерной глины.</vt:lpstr>
      <vt:lpstr>Что такое - полимерная глина?</vt:lpstr>
      <vt:lpstr>Существует глина двух видов</vt:lpstr>
      <vt:lpstr>История возникновения  полимерной глины</vt:lpstr>
      <vt:lpstr>История возникновения  полимерной глины</vt:lpstr>
      <vt:lpstr>Техника безопасности  при работе с глиной</vt:lpstr>
      <vt:lpstr>Спасибо  за внимание!!!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</dc:creator>
  <cp:lastModifiedBy>Acer</cp:lastModifiedBy>
  <cp:revision>19</cp:revision>
  <dcterms:created xsi:type="dcterms:W3CDTF">2018-07-16T20:12:05Z</dcterms:created>
  <dcterms:modified xsi:type="dcterms:W3CDTF">2018-07-17T07:56:40Z</dcterms:modified>
</cp:coreProperties>
</file>