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0" r:id="rId3"/>
    <p:sldId id="267" r:id="rId4"/>
    <p:sldId id="262" r:id="rId5"/>
    <p:sldId id="263" r:id="rId6"/>
    <p:sldId id="264" r:id="rId7"/>
    <p:sldId id="301" r:id="rId8"/>
    <p:sldId id="265" r:id="rId9"/>
    <p:sldId id="302" r:id="rId10"/>
    <p:sldId id="303" r:id="rId11"/>
    <p:sldId id="266" r:id="rId12"/>
    <p:sldId id="268" r:id="rId13"/>
    <p:sldId id="304" r:id="rId14"/>
    <p:sldId id="305" r:id="rId15"/>
    <p:sldId id="287" r:id="rId16"/>
    <p:sldId id="288" r:id="rId17"/>
    <p:sldId id="272" r:id="rId18"/>
    <p:sldId id="269" r:id="rId19"/>
    <p:sldId id="271" r:id="rId20"/>
    <p:sldId id="273" r:id="rId21"/>
    <p:sldId id="274" r:id="rId22"/>
    <p:sldId id="275" r:id="rId23"/>
    <p:sldId id="284" r:id="rId24"/>
    <p:sldId id="276" r:id="rId25"/>
    <p:sldId id="277" r:id="rId26"/>
    <p:sldId id="278" r:id="rId27"/>
    <p:sldId id="279" r:id="rId28"/>
    <p:sldId id="281" r:id="rId29"/>
    <p:sldId id="280" r:id="rId30"/>
    <p:sldId id="282" r:id="rId31"/>
    <p:sldId id="283" r:id="rId32"/>
    <p:sldId id="285" r:id="rId33"/>
    <p:sldId id="286" r:id="rId34"/>
    <p:sldId id="300" r:id="rId35"/>
    <p:sldId id="299" r:id="rId36"/>
    <p:sldId id="297" r:id="rId37"/>
    <p:sldId id="298" r:id="rId38"/>
    <p:sldId id="290" r:id="rId39"/>
    <p:sldId id="307" r:id="rId40"/>
    <p:sldId id="308" r:id="rId41"/>
    <p:sldId id="306" r:id="rId42"/>
    <p:sldId id="309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94647" autoAdjust="0"/>
  </p:normalViewPr>
  <p:slideViewPr>
    <p:cSldViewPr>
      <p:cViewPr varScale="1">
        <p:scale>
          <a:sx n="50" d="100"/>
          <a:sy n="50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50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4077072"/>
            <a:ext cx="3240360" cy="2592288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Учитель – логопед  МБДОУ «Чайка»  </a:t>
            </a:r>
            <a:r>
              <a:rPr lang="ru-RU" dirty="0" err="1" smtClean="0"/>
              <a:t>Валгина</a:t>
            </a:r>
            <a:r>
              <a:rPr lang="ru-RU" dirty="0" smtClean="0"/>
              <a:t> </a:t>
            </a:r>
            <a:r>
              <a:rPr lang="ru-RU" dirty="0" err="1" smtClean="0"/>
              <a:t>Виталина</a:t>
            </a:r>
            <a:r>
              <a:rPr lang="ru-RU" dirty="0" smtClean="0"/>
              <a:t>  Валериевна</a:t>
            </a:r>
          </a:p>
          <a:p>
            <a:pPr algn="r"/>
            <a:r>
              <a:rPr lang="ru-RU" dirty="0"/>
              <a:t>п</a:t>
            </a:r>
            <a:r>
              <a:rPr lang="ru-RU" dirty="0" smtClean="0"/>
              <a:t>. Мотыгино</a:t>
            </a:r>
          </a:p>
          <a:p>
            <a:pPr algn="r"/>
            <a:r>
              <a:rPr lang="ru-RU" dirty="0" smtClean="0"/>
              <a:t>Красноярского края  </a:t>
            </a:r>
          </a:p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4520793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Коррекционно</a:t>
            </a:r>
            <a:r>
              <a:rPr lang="ru-RU" dirty="0" smtClean="0"/>
              <a:t> – развивающая среда логопедического кабинета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230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88640"/>
            <a:ext cx="7838256" cy="5326528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Методическая зона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(шкаф с систематизированным дидактическим материалом, документация логопеда, материал для диагностики, коррекции звукопроизношения, общего развития речи, логопедическая документация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2276872"/>
            <a:ext cx="4572000" cy="3139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2558" y="3140969"/>
            <a:ext cx="4574292" cy="3420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79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Лексические темы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Dell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918286"/>
            <a:ext cx="4896544" cy="468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Dell\Desktop\Новая папка (3)\WP_20180709_10_54_58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98722"/>
            <a:ext cx="3137158" cy="522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95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488831" cy="2376264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Зона ТСО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Ноутбук, магнитофон, а также мое рабочее место. Игры и компьютерные программы, которые очень помогают  в  коррекционной работе с детьми: «Игры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тигры»,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«Готовимся к школе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Лунтиком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flipV="1">
            <a:off x="1143000" y="4206240"/>
            <a:ext cx="6400800" cy="2391112"/>
          </a:xfrm>
        </p:spPr>
        <p:txBody>
          <a:bodyPr>
            <a:normAutofit/>
          </a:bodyPr>
          <a:lstStyle/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Dell\Desktop\4\WP_20180716_10_46_09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924944"/>
            <a:ext cx="5982091" cy="336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70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04664"/>
            <a:ext cx="6512511" cy="1296144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Сенсомоторная зона.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Песочный мир, рисование на манке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Dell\Desktop\мелкая моторика\WP_20160325_09_34_59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933056"/>
            <a:ext cx="4572000" cy="256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Dell\Desktop\мелкая моторика\WP_20171212_11_34_39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52958"/>
            <a:ext cx="4639374" cy="260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4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52928" cy="936104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зона.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8352928" cy="3958187"/>
          </a:xfrm>
        </p:spPr>
        <p:txBody>
          <a:bodyPr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вободная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площадь кабинета с привлечением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мячей, игрушек, различных игр.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194" name="Picture 2" descr="C:\Users\Dell\Desktop\мелкая моторика\WP_20151127_09_36_23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5784" y="4010332"/>
            <a:ext cx="4572000" cy="256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019"/>
            <a:ext cx="4603816" cy="2874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63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988840"/>
            <a:ext cx="6512511" cy="3526328"/>
          </a:xfrm>
        </p:spPr>
        <p:txBody>
          <a:bodyPr/>
          <a:lstStyle/>
          <a:p>
            <a:pPr algn="ctr"/>
            <a:r>
              <a:rPr lang="ru-RU" dirty="0" smtClean="0"/>
              <a:t>Игры и упражнения для развития артикуляционной моторики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76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03784" cy="54247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артикуляционных  упражнений.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G:\фото\WP_20151130_10_59_00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304942"/>
            <a:ext cx="4315760" cy="242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G:\фото\WP_20160111_09_55_50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6545" y="1476647"/>
            <a:ext cx="4355976" cy="244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G:\фото\WP_20161018_11_33_11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01" y="3933056"/>
            <a:ext cx="4696324" cy="235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G:\фото\WP_20170118_09_37_03_Pr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875" y="542477"/>
            <a:ext cx="4355976" cy="292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70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136904" cy="2880320"/>
          </a:xfrm>
        </p:spPr>
        <p:txBody>
          <a:bodyPr/>
          <a:lstStyle/>
          <a:p>
            <a:pPr algn="ctr"/>
            <a:r>
              <a:rPr lang="ru-RU" dirty="0"/>
              <a:t>Игры для развития мелкой моторики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5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010" y="0"/>
            <a:ext cx="8835482" cy="1124744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Шнуровки, трафареты, игры с прищепками, сухой бассейн, вертушки, игры с камешками, игры с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резиночками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Dell\Desktop\Новая папка (3)\WP_20180709_10_41_43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48" y="885463"/>
            <a:ext cx="4391946" cy="5203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Dell\Desktop\Новая папка (3)\WP_20180709_10_49_06_Pr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9931" y="851588"/>
            <a:ext cx="4604678" cy="5211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97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4353" y="-46286"/>
            <a:ext cx="8636099" cy="693527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Мозаика, бусы, Су –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перекладывание крупы.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Dell\Desktop\мелкая моторика\WP_20151130_12_01_42_Pr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0604" y="647241"/>
            <a:ext cx="3674225" cy="278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Dell\Desktop\Новая папка (3)\WP_20180709_11_03_21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5620" y="647241"/>
            <a:ext cx="4572000" cy="2781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Dell\Desktop\мелкая моторика\WP_20160203_11_58_23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4332825" cy="2433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Dell\Desktop\мелкая моторика\WP_20160210_11_42_32_Pr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760" y="4038837"/>
            <a:ext cx="4059240" cy="228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77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24936" cy="640871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дошкольников основной ведущей деятельностью является – игра. 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организуя среду логопедического кабинета, прежде всего,  хотела создать условия для преодоления речевых нарушений у детей, чтобы дети играли, а играя, обучались правильному звукопроизношению, грамматике, лексике, развивали связную речь, а также мелкую и артикуляционную моторику. Создавая такую среду в кабинете, я стремилась к тому, чтобы окружающая обстановка была комфортной, подвижной, эстетичной, вызывала у детей стремление к 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деятельности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 flipV="1">
            <a:off x="9612560" y="1052736"/>
            <a:ext cx="720080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7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-107572"/>
            <a:ext cx="9144000" cy="80026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Выкладывание из палочек, рисование на манке.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C:\Users\Dell\Desktop\мелкая моторика\WP_20160111_09_27_47_Pr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0404" y="1198643"/>
            <a:ext cx="2952328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</a:t>
            </a:r>
            <a:endParaRPr lang="ru-RU" dirty="0"/>
          </a:p>
        </p:txBody>
      </p:sp>
      <p:pic>
        <p:nvPicPr>
          <p:cNvPr id="6146" name="Picture 2" descr="C:\Users\Dell\Desktop\мелкая моторика\WP_20160315_11_39_18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070108"/>
            <a:ext cx="5341140" cy="300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Dell\Desktop\мелкая моторика\WP_20160325_09_34_59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070378"/>
            <a:ext cx="4556381" cy="255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Dell\Desktop\мелкая моторика\WP_20151130_11_03_05_Pr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77071"/>
            <a:ext cx="4187430" cy="258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93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" y="-48763"/>
            <a:ext cx="9079905" cy="909541"/>
          </a:xfrm>
        </p:spPr>
        <p:txBody>
          <a:bodyPr>
            <a:normAutofit/>
          </a:bodyPr>
          <a:lstStyle/>
          <a:p>
            <a:pPr lvl="2"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конструктором, выкладывание картинок  из разрезных частей.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Dell\Desktop\мелкая моторика\WP_20170504_10_38_36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860778"/>
            <a:ext cx="4572000" cy="256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Dell\Desktop\мелкая моторика\WP_20171115_10_37_30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60778"/>
            <a:ext cx="4211960" cy="256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Dell\Desktop\мелкая моторика\WP_20180312_09_36_26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4211960" cy="236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Dell\Desktop\мелкая моторика\WP_20151130_10_18_38_Pr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6095" y="3867938"/>
            <a:ext cx="4443810" cy="249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33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Dell\Desktop\Новая папка (3)\WP_20180709_10_57_50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7939" y="548679"/>
            <a:ext cx="3301173" cy="5183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G:\фото\WP_20151130_11_01_19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388" y="1988840"/>
            <a:ext cx="5351551" cy="300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216388" y="188640"/>
            <a:ext cx="8927612" cy="11521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упражнения, плетение косичек, завязывание бантов и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шнурочков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73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песке с подсветкой.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Dell\Desktop\мелкая моторика\WP_20171212_11_34_54_Pr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5050" y="1772816"/>
            <a:ext cx="8589516" cy="4824536"/>
          </a:xfrm>
        </p:spPr>
      </p:pic>
    </p:spTree>
    <p:extLst>
      <p:ext uri="{BB962C8B-B14F-4D97-AF65-F5344CB8AC3E}">
        <p14:creationId xmlns:p14="http://schemas.microsoft.com/office/powerpoint/2010/main" val="355343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776864" cy="2664296"/>
          </a:xfrm>
        </p:spPr>
        <p:txBody>
          <a:bodyPr/>
          <a:lstStyle/>
          <a:p>
            <a:pPr algn="ctr"/>
            <a:r>
              <a:rPr lang="ru-RU" dirty="0" smtClean="0"/>
              <a:t>Игры на дыхание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62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36944" cy="1143000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«Вскипяти чайник»,  «Проведи колобка по дорожке».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Dell\Desktop\Новая папка (3)\WP_20180709_11_15_33_Pr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501008"/>
            <a:ext cx="445047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G:\фото\WP_20151130_11_02_15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056" y="1268759"/>
            <a:ext cx="3930701" cy="407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G:\фото\WP_20160113_09_29_02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860777"/>
            <a:ext cx="4355648" cy="244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46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«Футбол», крокодильчики, свистульки, мыльные пузыри, вертушки.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Dell\Desktop\Новая папка (3)\WP_20180709_10_33_49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992888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08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5571" y="836712"/>
            <a:ext cx="5088429" cy="1143000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«Прожорливые фрукты», комплект игр на развитие речевого выдоха, свистульки.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Dell\Desktop\Новая папка (3)\WP_20180709_10_31_15_Pr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388153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G:\фото\WP_20160202_09_46_23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067" y="3284984"/>
            <a:ext cx="6024933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8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64704"/>
            <a:ext cx="6512511" cy="4750464"/>
          </a:xfrm>
        </p:spPr>
        <p:txBody>
          <a:bodyPr/>
          <a:lstStyle/>
          <a:p>
            <a:pPr algn="ctr"/>
            <a:r>
              <a:rPr lang="ru-RU" dirty="0" smtClean="0"/>
              <a:t>Игры на развитие фонематического восприятия и формирование звукового анализа и синтеза.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40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980728"/>
            <a:ext cx="5098977" cy="1143000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музыкальными инструментами.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Users\Dell\Desktop\Новая папка (3)\WP_20180709_11_16_24_Pr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926518" cy="380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Dell\Desktop\Новая папка (3)\WP_20180709_11_16_59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784380"/>
            <a:ext cx="5052730" cy="374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07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54953" cy="1143000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входом в кабинет информационные стенды.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Dell\Desktop\Новая папка (3)\WP_20180709_09_43_12_Pr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3334"/>
            <a:ext cx="5219715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Dell\Desktop\Новая папка (3)\WP_20180709_09_44_30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3320" y="3166734"/>
            <a:ext cx="5689443" cy="366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02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19" y="-22921"/>
            <a:ext cx="8894565" cy="126876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«Рыбалка», «Ромашки», «Ракеты»,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ходилки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звуковые коробочки для выполнения звукового анализа, ребусы, набор картинок «Чем похожи слова».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C:\Users\Dell\Desktop\Новая папка (3)\WP_20180709_11_22_34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4372666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Dell\Desktop\Новая папка (3)\WP_20180709_11_24_44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4186" y="1268760"/>
            <a:ext cx="4521899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59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8998" y="476672"/>
            <a:ext cx="2856949" cy="1143000"/>
          </a:xfrm>
          <a:ln w="3175"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«Ракеты» (на определение позиции звука в слове).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052736"/>
            <a:ext cx="6400800" cy="3474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G:\фото\WP_20170117_10_42_47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0"/>
            <a:ext cx="6017479" cy="364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G:\фото\WP_20170118_10_49_52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2050" y="3648342"/>
            <a:ext cx="5713897" cy="3209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17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87691"/>
            <a:ext cx="3491879" cy="1143000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«Пингвины».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2462" y="731520"/>
            <a:ext cx="2923954" cy="233744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«Слоговая пирамида».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G:\фото\WP_20170119_16_17_46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5212950" cy="292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396821"/>
            <a:ext cx="5279118" cy="332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684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0904" y="404664"/>
            <a:ext cx="9204903" cy="1152128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схему к слову, «Ромашки» (на формирование звукового анализа).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1484784"/>
            <a:ext cx="6068144" cy="2721456"/>
          </a:xfrm>
        </p:spPr>
        <p:txBody>
          <a:bodyPr/>
          <a:lstStyle/>
          <a:p>
            <a:endParaRPr lang="ru-RU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725428"/>
            <a:ext cx="4572706" cy="422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0904" y="3284984"/>
            <a:ext cx="4128848" cy="3505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276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88640"/>
            <a:ext cx="9144000" cy="1143000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«Паровозики» (умение определять количество слогов в слове); составь предложение и подбери графическую схему к нему.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09471"/>
            <a:ext cx="4172989" cy="317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5538" y="3550251"/>
            <a:ext cx="4174662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09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700808"/>
            <a:ext cx="6512511" cy="3814360"/>
          </a:xfrm>
        </p:spPr>
        <p:txBody>
          <a:bodyPr/>
          <a:lstStyle/>
          <a:p>
            <a:pPr algn="ctr"/>
            <a:r>
              <a:rPr lang="ru-RU" dirty="0"/>
              <a:t>Игры на развитие речи и познавательной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66135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80528" y="0"/>
            <a:ext cx="9144000" cy="1143000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Схемы для составления рассказов, опорные картинки для пересказа,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стихов, серии картинок для составления рассказов.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C:\Users\Dell\Desktop\Новая папка (3)\WP_20180709_11_12_13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639" y="1319808"/>
            <a:ext cx="8136903" cy="551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03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88640"/>
            <a:ext cx="6667143" cy="3140968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824404" cy="501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682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276872"/>
            <a:ext cx="6512511" cy="3166288"/>
          </a:xfrm>
        </p:spPr>
        <p:txBody>
          <a:bodyPr/>
          <a:lstStyle/>
          <a:p>
            <a:pPr algn="ctr"/>
            <a:r>
              <a:rPr lang="ru-RU" dirty="0" smtClean="0"/>
              <a:t>Методическая  литература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45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84785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начинается с диагностики, по результатам которой составляются индивидуальные или групповые коррекционные логопедические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программы.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1835696" y="4653136"/>
            <a:ext cx="4104456" cy="22048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96751"/>
            <a:ext cx="8640960" cy="5456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453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63378" y="-1"/>
            <a:ext cx="4080622" cy="292350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  пожаловать в мой кабинет!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Dell\Desktop\4\WP_20180716_10_32_38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838" y="188640"/>
            <a:ext cx="486054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ll\Desktop\4\WP_20180716_10_46_03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923509"/>
            <a:ext cx="7381327" cy="392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06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412776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Литература, которую я использую для коррекции звукопроизношения.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784976" cy="5354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65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1977" y="188640"/>
            <a:ext cx="4052973" cy="3232212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Пособия, используемые для развития всех компонентов речи.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958069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766876"/>
            <a:ext cx="4824536" cy="3756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63894" y="-1395536"/>
            <a:ext cx="6400800" cy="3474720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713" y="4149080"/>
            <a:ext cx="5095681" cy="247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41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1556792"/>
            <a:ext cx="5966666" cy="2160240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за  внимание!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90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484784"/>
            <a:ext cx="7334201" cy="4824536"/>
          </a:xfrm>
        </p:spPr>
        <p:txBody>
          <a:bodyPr/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1.	Зона коррекции звукопроизношения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	Образовательная зона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3.	Методическая зона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Зона ТСО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	Сенсомоторная зона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Игровая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91680" y="332656"/>
            <a:ext cx="6400800" cy="108012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Зона логопедического  кабинета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88302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8784976" cy="60013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коррекции звукопроизношения  - индивидуальные занятия.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Dell\Desktop\4\WP_20180716_10_22_45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60778"/>
            <a:ext cx="9144000" cy="537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7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>
            <a:spLocks noGrp="1"/>
          </p:cNvSpPr>
          <p:nvPr>
            <p:ph type="title"/>
          </p:nvPr>
        </p:nvSpPr>
        <p:spPr>
          <a:xfrm>
            <a:off x="1042988" y="332656"/>
            <a:ext cx="7416800" cy="5688632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коррекции звукопроизношения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(оснащена индивидуальным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зеркалом с подсветкой,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партой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картинками – образами звуков, макетом  ротовой полости, игрушкой для выполнения показа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артикуляционной позы, набором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карточек для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артикуляционной гимнастики, постановочными зондами, пособиями для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коррекции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звукопроизношения 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труднопроизносимые звуки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пособиями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развитию мелкой моторики и др.). </a:t>
            </a:r>
          </a:p>
        </p:txBody>
      </p:sp>
    </p:spTree>
    <p:extLst>
      <p:ext uri="{BB962C8B-B14F-4D97-AF65-F5344CB8AC3E}">
        <p14:creationId xmlns:p14="http://schemas.microsoft.com/office/powerpoint/2010/main" val="372316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51" y="620688"/>
            <a:ext cx="5751576" cy="1389393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 зона.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flipH="1" flipV="1">
            <a:off x="12564887" y="4037343"/>
            <a:ext cx="72007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Dell\Desktop\Новая папка (3)\WP_20180709_10_51_16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488" y="2221092"/>
            <a:ext cx="5428102" cy="369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Dell\Desktop\Новая папка (3)\WP_20180709_11_01_08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1088" y="980728"/>
            <a:ext cx="3053765" cy="495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50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0" y="620688"/>
            <a:ext cx="8280919" cy="4894480"/>
          </a:xfrm>
        </p:spPr>
        <p:txBody>
          <a:bodyPr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Образовательная зона (оснащена комплектом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парты+6 стульев,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наборы дидактических пособий по общему развитию речи,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магнитная доска, алфавит, пособие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Звукоград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Буквоград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 «Паровозик» – для определения количества слогов в слове).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Dell\Desktop\Новая папка (3)\WP_20180709_10_53_59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61244"/>
            <a:ext cx="4104456" cy="279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Dell\Desktop\Новая папка (3)\WP_20180709_11_00_14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61852"/>
            <a:ext cx="4355976" cy="279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08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926</TotalTime>
  <Words>559</Words>
  <Application>Microsoft Office PowerPoint</Application>
  <PresentationFormat>Экран (4:3)</PresentationFormat>
  <Paragraphs>50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Воздушный поток</vt:lpstr>
      <vt:lpstr>Коррекционно – развивающая среда логопедического кабинета</vt:lpstr>
      <vt:lpstr>У дошкольников основной ведущей деятельностью является – игра. Поэтому организуя среду логопедического кабинета, прежде всего,  хотела создать условия для преодоления речевых нарушений у детей, чтобы дети играли, а играя, обучались правильному звукопроизношению, грамматике, лексике, развивали связную речь, а также мелкую и артикуляционную моторику. Создавая такую среду в кабинете, я стремилась к тому, чтобы окружающая обстановка была комфортной, подвижной, эстетичной, вызывала у детей стремление к самостоятельной деятельности.  </vt:lpstr>
      <vt:lpstr>Перед входом в кабинет информационные стенды.</vt:lpstr>
      <vt:lpstr>Презентация PowerPoint</vt:lpstr>
      <vt:lpstr>1. Зона коррекции звукопроизношения  2. Образовательная зона  3. Методическая зона  4. Зона ТСО  5. Сенсомоторная зона  6. Игровая </vt:lpstr>
      <vt:lpstr>Презентация PowerPoint</vt:lpstr>
      <vt:lpstr>Зона коррекции звукопроизношения  (оснащена индивидуальным зеркалом с подсветкой, партой, картинками – образами звуков, макетом  ротовой полости, игрушкой для выполнения показа  артикуляционной позы, набором карточек для артикуляционной гимнастики, постановочными зондами, пособиями для коррекции звукопроизношения на труднопроизносимые звуки, пособиями по развитию мелкой моторики и др.). </vt:lpstr>
      <vt:lpstr>Образовательная  зона. </vt:lpstr>
      <vt:lpstr>Образовательная зона (оснащена комплектом 3 парты+6 стульев, наборы дидактических пособий по общему развитию речи, магнитная доска, алфавит, пособие «Звукоград и Буквоград»,  «Паровозик» – для определения количества слогов в слове). </vt:lpstr>
      <vt:lpstr>Методическая зона (шкаф с систематизированным дидактическим материалом, документация логопеда, материал для диагностики, коррекции звукопроизношения, общего развития речи, логопедическая документация). </vt:lpstr>
      <vt:lpstr>Презентация PowerPoint</vt:lpstr>
      <vt:lpstr>Зона ТСО  Ноутбук, магнитофон, а также мое рабочее место. Игры и компьютерные программы, которые очень помогают  в  коррекционной работе с детьми: «Игры для тигры», «Готовимся к школе с Лунтиком» и др. </vt:lpstr>
      <vt:lpstr>Сенсомоторная зона.  Песочный мир, рисование на манке</vt:lpstr>
      <vt:lpstr>Игровая зона.</vt:lpstr>
      <vt:lpstr>Игры и упражнения для развития артикуляционной моторики</vt:lpstr>
      <vt:lpstr>Презентация PowerPoint</vt:lpstr>
      <vt:lpstr>Игры для развития мелкой моторики</vt:lpstr>
      <vt:lpstr>Шнуровки, трафареты, игры с прищепками, сухой бассейн, вертушки, игры с камешками, игры с резиночками.</vt:lpstr>
      <vt:lpstr>Мозаика, бусы, Су – джок, перекладывание крупы. </vt:lpstr>
      <vt:lpstr>пер</vt:lpstr>
      <vt:lpstr>Презентация PowerPoint</vt:lpstr>
      <vt:lpstr>Презентация PowerPoint</vt:lpstr>
      <vt:lpstr>Рисование на песке с подсветкой.</vt:lpstr>
      <vt:lpstr>Игры на дыхание</vt:lpstr>
      <vt:lpstr>«Вскипяти чайник»,  «Проведи колобка по дорожке».</vt:lpstr>
      <vt:lpstr>«Футбол», крокодильчики, свистульки, мыльные пузыри, вертушки. </vt:lpstr>
      <vt:lpstr>«Прожорливые фрукты», комплект игр на развитие речевого выдоха, свистульки. </vt:lpstr>
      <vt:lpstr>Игры на развитие фонематического восприятия и формирование звукового анализа и синтеза.</vt:lpstr>
      <vt:lpstr>Игры с музыкальными инструментами.</vt:lpstr>
      <vt:lpstr>Презентация PowerPoint</vt:lpstr>
      <vt:lpstr>«Ракеты» (на определение позиции звука в слове).</vt:lpstr>
      <vt:lpstr>«Пингвины».</vt:lpstr>
      <vt:lpstr>Подбери схему к слову, «Ромашки» (на формирование звукового анализа).  </vt:lpstr>
      <vt:lpstr>«Паровозики» (умение определять количество слогов в слове); составь предложение и подбери графическую схему к нему.</vt:lpstr>
      <vt:lpstr>Игры на развитие речи и познавательной деятельности.</vt:lpstr>
      <vt:lpstr>Схемы для составления рассказов, опорные картинки для пересказа,  мнемотаблицы для стихов, серии картинок для составления рассказов. </vt:lpstr>
      <vt:lpstr>Презентация PowerPoint</vt:lpstr>
      <vt:lpstr>Методическая  литература</vt:lpstr>
      <vt:lpstr>Моя работа начинается с диагностики, по результатам которой составляются индивидуальные или групповые коррекционные логопедические программы. </vt:lpstr>
      <vt:lpstr>Литература, которую я использую для коррекции звукопроизношения.</vt:lpstr>
      <vt:lpstr>Пособия, используемые для развития всех компонентов речи. 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Коррекционно – развивающая среда логопедического кабинета</dc:title>
  <dc:creator>Dell</dc:creator>
  <cp:lastModifiedBy>Dell</cp:lastModifiedBy>
  <cp:revision>47</cp:revision>
  <dcterms:created xsi:type="dcterms:W3CDTF">2018-07-09T09:06:03Z</dcterms:created>
  <dcterms:modified xsi:type="dcterms:W3CDTF">2018-07-17T03:54:08Z</dcterms:modified>
</cp:coreProperties>
</file>