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7" r:id="rId6"/>
    <p:sldId id="261" r:id="rId7"/>
    <p:sldId id="262" r:id="rId8"/>
    <p:sldId id="263" r:id="rId9"/>
    <p:sldId id="264" r:id="rId10"/>
    <p:sldId id="266" r:id="rId11"/>
    <p:sldId id="272" r:id="rId12"/>
    <p:sldId id="268" r:id="rId13"/>
    <p:sldId id="269" r:id="rId14"/>
    <p:sldId id="273" r:id="rId15"/>
    <p:sldId id="275" r:id="rId16"/>
    <p:sldId id="274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3571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92410-F06A-4B97-9E37-B38009E21C76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C2B4D-E0E9-47C7-B01B-B9B51DF93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C2B4D-E0E9-47C7-B01B-B9B51DF93A7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7AE1-DEB4-4907-8216-ABA494510F2C}" type="datetime1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6E52-0508-4FC6-A2FB-AF582159728A}" type="datetime1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0CEA-2988-473A-968E-A5FE04471611}" type="datetime1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4BED5-0BCD-46EE-A49B-C7ED6590D8F1}" type="datetime1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91FA-BCCF-40EE-AE82-7BAFB92B3380}" type="datetime1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08A1-0B1D-4B43-A85B-9C3565873534}" type="datetime1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9B21-9AF2-4B54-B394-A3BAF49522E3}" type="datetime1">
              <a:rPr lang="ru-RU" smtClean="0"/>
              <a:pPr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CF76-B01A-45BB-977D-48B0633867D9}" type="datetime1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B694-5AEF-4029-9655-35E782EFEA86}" type="datetime1">
              <a:rPr lang="ru-RU" smtClean="0"/>
              <a:pPr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2A717-1792-408B-A6FB-C0EA57F09163}" type="datetime1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A884-2EC6-46D8-A0B5-FC75C19CAA6A}" type="datetime1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45CD4-C0AF-4D1F-9898-E6B9B1D6B69B}" type="datetime1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reviews.123rf.com/images/yuyuyi/yuyuyi1506/yuyuyi150600014/40725321-Kids-and-frame-Stock-Pho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38203"/>
            <a:ext cx="9144000" cy="72962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«Детский совет», как форма поддержки детской инициативы в совместном планировании образовательной деятельности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886200"/>
            <a:ext cx="3056384" cy="1752600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МБДОУ д/с № 24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Хаустова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Ирина Владиславовна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Мотивирование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2" descr="C:\Users\Asus\Desktop\Новая папка (2)\IMG_417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120000">
            <a:off x="238248" y="1275881"/>
            <a:ext cx="4594805" cy="344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Asus\Desktop\Новая папка (2)\IMG_417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0000">
            <a:off x="4368352" y="1887110"/>
            <a:ext cx="4455189" cy="3341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Asus\Desktop\Новая папка (2)\IMG_65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412776"/>
            <a:ext cx="4752528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75" name="Picture 3" descr="C:\Users\Asus\Desktop\Новая папка (2)\IMG_65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836712"/>
            <a:ext cx="3651870" cy="4869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1196752"/>
          <a:ext cx="7992889" cy="5500869"/>
        </p:xfrm>
        <a:graphic>
          <a:graphicData uri="http://schemas.openxmlformats.org/drawingml/2006/table">
            <a:tbl>
              <a:tblPr/>
              <a:tblGrid>
                <a:gridCol w="2616291"/>
                <a:gridCol w="2688299"/>
                <a:gridCol w="2688299"/>
              </a:tblGrid>
              <a:tr h="768849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Что мы 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знаем?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Что хотим узнать?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Где мы можем это узнать?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28676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-Домашние животные живут в доме, сарае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Рита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-Животных  кормит хозяин и ухаживает за ними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800" dirty="0" err="1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Уля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-Собака сторожит дом, а кошка ловит мышей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Саша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 Лошадь может перевозить грузы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Максим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-Корова даёт молоко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Артем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-Почему у кошках на лапках мягкие подушечки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? Алина С.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-Как появились животные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? Кирилл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-Для чего свинье пятачок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? Степа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-Почему свиньи всегда грязные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? Юля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 Почему кошка лазает по деревьям и никогда не падает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? Рита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 Почему у животных разные хвосты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? Василиса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 Кто такой пастух</a:t>
                      </a:r>
                      <a:r>
                        <a:rPr lang="ru-RU" sz="1800" dirty="0" smtClean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? Захар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 В садике, у воспитателя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 Из книг, мультфильмов.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-Спросить у мамы, у папы.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601802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260648"/>
            <a:ext cx="8323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Выявление инициатив и образовательных запросов  детей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Совместное </a:t>
            </a:r>
            <a:r>
              <a:rPr lang="ru-RU" b="1" dirty="0">
                <a:solidFill>
                  <a:srgbClr val="C00000"/>
                </a:solidFill>
              </a:rPr>
              <a:t>составление  плана работы над проектом</a:t>
            </a:r>
          </a:p>
        </p:txBody>
      </p:sp>
      <p:pic>
        <p:nvPicPr>
          <p:cNvPr id="5" name="Picture 2" descr="C:\Users\Asus\Desktop\Новая папка (2)\IMG_4181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 rot="-180000">
            <a:off x="350132" y="1474332"/>
            <a:ext cx="5206380" cy="39047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Asus\Desktop\Новая папка (2)\IMG_4184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 rot="180000">
            <a:off x="3659984" y="2922716"/>
            <a:ext cx="5073504" cy="3805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Asus\Desktop\Новая папка\DSCN00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3726415" cy="49685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Asus\Desktop\Новая папка\DSCN00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836712"/>
            <a:ext cx="3834426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Asus\Desktop\Новая папка\DSCN0046.JPG"/>
          <p:cNvPicPr>
            <a:picLocks noChangeAspect="1" noChangeArrowheads="1"/>
          </p:cNvPicPr>
          <p:nvPr/>
        </p:nvPicPr>
        <p:blipFill>
          <a:blip r:embed="rId3" cstate="print"/>
          <a:srcRect l="19231" r="17736" b="13774"/>
          <a:stretch>
            <a:fillRect/>
          </a:stretch>
        </p:blipFill>
        <p:spPr bwMode="auto">
          <a:xfrm>
            <a:off x="1475656" y="404664"/>
            <a:ext cx="5976664" cy="6131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Календарный план воспитателя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124744"/>
          <a:ext cx="8568952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  <a:gridCol w="4032448"/>
              </a:tblGrid>
              <a:tr h="52884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Тема недели «Космос. Я  - часть Вселенной»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Тема проекта по инициативе детей: </a:t>
                      </a:r>
                      <a:endParaRPr lang="ru-RU" dirty="0"/>
                    </a:p>
                  </a:txBody>
                  <a:tcPr/>
                </a:tc>
              </a:tr>
              <a:tr h="4079666"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Цель: создать условия для формирования у детей представлений о празднике «День Космонавтики» через взаимодействие детей в различных видах деятельности.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*Задачи: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 </a:t>
                      </a: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Познавательное развитие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Продолжать знакомить детей с российскими праздниками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Дать представление о космосе, космическом пространстве, о ближайшей звезде – Солнце, о планетах Солнечной системы, о спутнике Земли – Луне; Познакомить с именами известных космонавтов.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Упражнять детей в счёте в пределах 10 (количественный, порядковый), учит сравнивать предметы по величине.</a:t>
                      </a:r>
                    </a:p>
                    <a:p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Социально  - коммуникативное развитие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1помогать детям создавать самостоятельно ситуации общения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создавать условия для разновозрастного взаимодействия детей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3помогать детям объединяться в подгруппы различными способами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Воспитывать уважение к трудной и опасной, но интересной  профессии космонавта</a:t>
                      </a:r>
                    </a:p>
                    <a:p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Речевое развитие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помочь детям в составлении связного рассказа по серии картинок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способствовать развитию речевой коммуникации</a:t>
                      </a:r>
                    </a:p>
                    <a:p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художественно – эстетическое развитие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Создавать условия для свободного экспериментирования с художественными материалами и инструментами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поощрять детей выражать в художественной форме свои представления, переживания и чувства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научить передавать характерные особенности изображаемых предметов (планеты  - круглые, могут изображаться разными цветами, ракета – удлинённой формы, разница между ракетой и самолётом и их сходства при изображении)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физическое развитие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76470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«Детский совет»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место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время делового и духовного общения взрослых с детьми, задающего смысл и стиль всей жизни группы – маленького уникального сообщества со своей историей, культурой, интересами, потребностями и возможностями.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b="1" smtClean="0">
                <a:solidFill>
                  <a:schemeClr val="tx1"/>
                </a:solidFill>
              </a:rPr>
              <a:pPr/>
              <a:t>17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1916832"/>
            <a:ext cx="8229600" cy="19728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Спасибо за внимание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Детский совет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принятая в мировой практике форма работы, позволяющая достигнуть баланса инициатив взрослых и детей, развить у детей способность управлять своей свободой и выбирать содержание своего обучения  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 «детского совета»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18457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-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Создать эмоциональный настрой на весь день – «задать тон».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-Создать условия для межличностного и познавательно-делового общения детей и взрослых.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-Развивать </a:t>
            </a:r>
            <a:r>
              <a:rPr lang="ru-RU" sz="20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эмпатию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-Учить выбирать из личного опыта наиболее значимые, интересные события, рассказывать о них кратко, но последовательно и логично. 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-Учить формулировать суждения, аргументировать высказывания, отстаивать свою точку зрения. 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-Выбрать тему нового проекта / подвести итоги проекта. 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-Разработать план действий.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-Учить детей делать осознанный ответственный выбор. 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-Развивать умение договариваться о совместной деятельности, распределять роли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обязанности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др.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Предметно-пространственная среда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Asus\Desktop\IMG_3944.JPG"/>
          <p:cNvPicPr>
            <a:picLocks noChangeAspect="1" noChangeArrowheads="1"/>
          </p:cNvPicPr>
          <p:nvPr/>
        </p:nvPicPr>
        <p:blipFill>
          <a:blip r:embed="rId3" cstate="email">
            <a:lum bright="30000" contrast="20000"/>
          </a:blip>
          <a:srcRect/>
          <a:stretch>
            <a:fillRect/>
          </a:stretch>
        </p:blipFill>
        <p:spPr bwMode="auto">
          <a:xfrm rot="-240000">
            <a:off x="323528" y="1628800"/>
            <a:ext cx="3995936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C:\Users\Asus\Desktop\работа1\ппс2\группа\IMG_2783.JPG"/>
          <p:cNvPicPr>
            <a:picLocks noChangeAspect="1" noChangeArrowheads="1"/>
          </p:cNvPicPr>
          <p:nvPr/>
        </p:nvPicPr>
        <p:blipFill>
          <a:blip r:embed="rId4" cstate="email">
            <a:lum bright="20000" contrast="10000"/>
          </a:blip>
          <a:srcRect/>
          <a:stretch>
            <a:fillRect/>
          </a:stretch>
        </p:blipFill>
        <p:spPr bwMode="auto">
          <a:xfrm rot="360000">
            <a:off x="4372487" y="2209888"/>
            <a:ext cx="4402490" cy="3302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Asus\Desktop\IMG_39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32656"/>
            <a:ext cx="8856984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Asus\Desktop\Новая папка (2)\IMG_65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836712"/>
            <a:ext cx="5616624" cy="4212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Ритуал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Users\Asus\Desktop\Новая папка (2)\IMG_66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180000">
            <a:off x="323528" y="1340768"/>
            <a:ext cx="4307971" cy="32309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C:\Users\Asus\Desktop\Новая папка (2)\IMG_6659.JPG"/>
          <p:cNvPicPr>
            <a:picLocks noChangeAspect="1" noChangeArrowheads="1"/>
          </p:cNvPicPr>
          <p:nvPr/>
        </p:nvPicPr>
        <p:blipFill>
          <a:blip r:embed="rId4" cstate="email"/>
          <a:srcRect r="-1378"/>
          <a:stretch>
            <a:fillRect/>
          </a:stretch>
        </p:blipFill>
        <p:spPr bwMode="auto">
          <a:xfrm rot="240000">
            <a:off x="4106750" y="2290399"/>
            <a:ext cx="4633549" cy="3338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Users\Asus\Desktop\Новая папка\IMG_64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404664"/>
            <a:ext cx="4379979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Picture 3" descr="C:\Users\Asus\Desktop\Новая папка\IMG_65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2564904"/>
            <a:ext cx="4788024" cy="3591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932040" y="620688"/>
            <a:ext cx="3960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 на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свободную тему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293096"/>
            <a:ext cx="34762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Обмен новостями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852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1266" name="Picture 2" descr="https://i.mycdn.me/image?id=855430641374&amp;t=3&amp;plc=WEB&amp;tkn=*0--eIYVuX9QLXGBWsmSzVh_hXQ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39"/>
            <a:ext cx="4032448" cy="3024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8" name="Picture 4" descr="https://i.mycdn.me/image?id=855430641886&amp;t=3&amp;plc=WEB&amp;tkn=*fx9LRvlrqAqO7a4BZvG4phBdYz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60648"/>
            <a:ext cx="4128989" cy="3096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0" name="Picture 6" descr="https://i.mycdn.me/image?id=855430633182&amp;t=3&amp;plc=WEB&amp;tkn=*-32J4N1yx8R4arFv3wFZKomoOS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284984"/>
            <a:ext cx="4240759" cy="3180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2" name="Picture 8" descr="https://i.mycdn.me/image?id=855430667486&amp;t=3&amp;plc=WEB&amp;tkn=*PbSonJA-rik6jRdHSj6tZStrTq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429000"/>
            <a:ext cx="4187957" cy="3140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451</Words>
  <Application>Microsoft Office PowerPoint</Application>
  <PresentationFormat>Экран (4:3)</PresentationFormat>
  <Paragraphs>80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Технология «Детский совет», как форма поддержки детской инициативы в совместном планировании образовательной деятельности </vt:lpstr>
      <vt:lpstr>Детский совет </vt:lpstr>
      <vt:lpstr>Задачи «детского совета»</vt:lpstr>
      <vt:lpstr>Предметно-пространственная среда</vt:lpstr>
      <vt:lpstr>Слайд 5</vt:lpstr>
      <vt:lpstr>Слайд 6</vt:lpstr>
      <vt:lpstr>Ритуал </vt:lpstr>
      <vt:lpstr>Слайд 8</vt:lpstr>
      <vt:lpstr>Слайд 9</vt:lpstr>
      <vt:lpstr>Мотивирование </vt:lpstr>
      <vt:lpstr>Слайд 11</vt:lpstr>
      <vt:lpstr>Слайд 12</vt:lpstr>
      <vt:lpstr>Совместное составление  плана работы над проектом</vt:lpstr>
      <vt:lpstr>Слайд 14</vt:lpstr>
      <vt:lpstr>Слайд 15</vt:lpstr>
      <vt:lpstr>Календарный план воспитателя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20</cp:revision>
  <dcterms:created xsi:type="dcterms:W3CDTF">2017-10-22T11:25:46Z</dcterms:created>
  <dcterms:modified xsi:type="dcterms:W3CDTF">2017-10-24T13:08:33Z</dcterms:modified>
</cp:coreProperties>
</file>