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xcook.info/product/pishhevaja-sol.html" TargetMode="External"/><Relationship Id="rId2" Type="http://schemas.openxmlformats.org/officeDocument/2006/relationships/hyperlink" Target="http://xcook.info/product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xcook.info/product/voda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xcook.info/product/voda.html" TargetMode="External"/><Relationship Id="rId2" Type="http://schemas.openxmlformats.org/officeDocument/2006/relationships/hyperlink" Target="http://xcook.info/product/pishhevaja-sol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silazdorovya.ru/wp-content/uploads/2011/11/sol-vred-i-polz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48880"/>
            <a:ext cx="5976664" cy="3672408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373216"/>
            <a:ext cx="3672408" cy="112968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i="1" dirty="0" smtClean="0">
                <a:solidFill>
                  <a:srgbClr val="00B050"/>
                </a:solidFill>
              </a:rPr>
              <a:t>Ученицы 1 класса</a:t>
            </a:r>
          </a:p>
          <a:p>
            <a:pPr algn="r"/>
            <a:r>
              <a:rPr lang="ru-RU" b="1" i="1" dirty="0" smtClean="0">
                <a:solidFill>
                  <a:srgbClr val="00B050"/>
                </a:solidFill>
              </a:rPr>
              <a:t>Школа </a:t>
            </a:r>
            <a:r>
              <a:rPr lang="ru-RU" b="1" i="1" dirty="0" err="1" smtClean="0">
                <a:solidFill>
                  <a:srgbClr val="00B050"/>
                </a:solidFill>
              </a:rPr>
              <a:t>ОрАвнер</a:t>
            </a:r>
            <a:endParaRPr lang="ru-RU" b="1" i="1" dirty="0" smtClean="0">
              <a:solidFill>
                <a:srgbClr val="00B050"/>
              </a:solidFill>
            </a:endParaRPr>
          </a:p>
          <a:p>
            <a:pPr algn="r"/>
            <a:r>
              <a:rPr lang="ru-RU" b="1" i="1" dirty="0" smtClean="0">
                <a:solidFill>
                  <a:srgbClr val="00B050"/>
                </a:solidFill>
              </a:rPr>
              <a:t>Красовской Дианы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3"/>
            <a:ext cx="8276456" cy="15121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Соль- польза или вред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/>
              <a:t>Молдон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      </a:t>
            </a:r>
            <a:r>
              <a:rPr lang="ru-RU" sz="2200" dirty="0" err="1" smtClean="0"/>
              <a:t>Молдон</a:t>
            </a:r>
            <a:r>
              <a:rPr lang="ru-RU" sz="2200" dirty="0" smtClean="0"/>
              <a:t>— очень известная соль вида </a:t>
            </a:r>
            <a:r>
              <a:rPr lang="ru-RU" sz="2200" dirty="0" err="1" smtClean="0"/>
              <a:t>fleur</a:t>
            </a:r>
            <a:r>
              <a:rPr lang="ru-RU" sz="2200" dirty="0" smtClean="0"/>
              <a:t> </a:t>
            </a:r>
            <a:r>
              <a:rPr lang="ru-RU" sz="2200" dirty="0" err="1" smtClean="0"/>
              <a:t>de</a:t>
            </a:r>
            <a:r>
              <a:rPr lang="ru-RU" sz="2200" dirty="0" smtClean="0"/>
              <a:t> </a:t>
            </a:r>
            <a:r>
              <a:rPr lang="ru-RU" sz="2200" dirty="0" err="1" smtClean="0"/>
              <a:t>sel</a:t>
            </a:r>
            <a:r>
              <a:rPr lang="ru-RU" sz="2200" dirty="0" smtClean="0"/>
              <a:t>, добываемая в районе </a:t>
            </a:r>
            <a:r>
              <a:rPr lang="ru-RU" sz="2200" dirty="0" err="1" smtClean="0"/>
              <a:t>Maldon</a:t>
            </a:r>
            <a:r>
              <a:rPr lang="ru-RU" sz="2200" dirty="0" smtClean="0"/>
              <a:t> в графстве Эссекс на юго-востоке Англии с конца XIX века. Правильно говорить «</a:t>
            </a:r>
            <a:r>
              <a:rPr lang="ru-RU" sz="2200" dirty="0" err="1" smtClean="0"/>
              <a:t>Молдон</a:t>
            </a:r>
            <a:r>
              <a:rPr lang="ru-RU" sz="2200" dirty="0" smtClean="0"/>
              <a:t>», хотя в России успело прижиться «</a:t>
            </a:r>
            <a:r>
              <a:rPr lang="ru-RU" sz="2200" dirty="0" err="1" smtClean="0"/>
              <a:t>Малдон</a:t>
            </a:r>
            <a:r>
              <a:rPr lang="ru-RU" sz="2200" dirty="0" smtClean="0"/>
              <a:t>». </a:t>
            </a:r>
            <a:r>
              <a:rPr lang="ru-RU" sz="2200" dirty="0" err="1" smtClean="0"/>
              <a:t>Молдонская</a:t>
            </a:r>
            <a:r>
              <a:rPr lang="ru-RU" sz="2200" dirty="0" smtClean="0"/>
              <a:t> соль — отдельно стоящий вид соли, который отличается от </a:t>
            </a:r>
            <a:r>
              <a:rPr lang="ru-RU" sz="2200" dirty="0" err="1" smtClean="0"/>
              <a:t>fleur</a:t>
            </a:r>
            <a:r>
              <a:rPr lang="ru-RU" sz="2200" dirty="0" smtClean="0"/>
              <a:t> </a:t>
            </a:r>
            <a:r>
              <a:rPr lang="ru-RU" sz="2200" dirty="0" err="1" smtClean="0"/>
              <a:t>de</a:t>
            </a:r>
            <a:r>
              <a:rPr lang="ru-RU" sz="2200" dirty="0" smtClean="0"/>
              <a:t> </a:t>
            </a:r>
            <a:r>
              <a:rPr lang="ru-RU" sz="2200" dirty="0" err="1" smtClean="0"/>
              <a:t>sel</a:t>
            </a:r>
            <a:r>
              <a:rPr lang="ru-RU" sz="2200" dirty="0" smtClean="0"/>
              <a:t> тем, что кристаллы её больше, до сантиметра. Также она несколько более солёная, чем классическая </a:t>
            </a:r>
            <a:r>
              <a:rPr lang="ru-RU" sz="2200" dirty="0" err="1" smtClean="0"/>
              <a:t>fleur</a:t>
            </a:r>
            <a:r>
              <a:rPr lang="ru-RU" sz="2200" dirty="0" smtClean="0"/>
              <a:t> </a:t>
            </a:r>
            <a:r>
              <a:rPr lang="ru-RU" sz="2200" dirty="0" err="1" smtClean="0"/>
              <a:t>de</a:t>
            </a:r>
            <a:r>
              <a:rPr lang="ru-RU" sz="2200" dirty="0" smtClean="0"/>
              <a:t> </a:t>
            </a:r>
            <a:r>
              <a:rPr lang="ru-RU" sz="2200" dirty="0" err="1" smtClean="0"/>
              <a:t>sel</a:t>
            </a:r>
            <a:r>
              <a:rPr lang="ru-RU" sz="2200" dirty="0" smtClean="0"/>
              <a:t>. Будучи морской солью и имея форму в виде плоских кристаллов, она нежная, создаёт приятные ощущения, взрываясь на языке солёными искорками. Это делает </a:t>
            </a:r>
            <a:r>
              <a:rPr lang="ru-RU" sz="2200" dirty="0" err="1" smtClean="0"/>
              <a:t>молдонскую</a:t>
            </a:r>
            <a:r>
              <a:rPr lang="ru-RU" sz="2200" dirty="0" smtClean="0"/>
              <a:t> соль универсальным средством для финиша блюд.</a:t>
            </a:r>
          </a:p>
          <a:p>
            <a:endParaRPr lang="ru-RU" dirty="0"/>
          </a:p>
        </p:txBody>
      </p:sp>
      <p:pic>
        <p:nvPicPr>
          <p:cNvPr id="27650" name="Picture 2" descr="10 &amp;vcy;&amp;icy;&amp;dcy;&amp;ocy;&amp;vcy; &amp;scy;&amp;ocy;&amp;lcy;&amp;icy;,&#10;&amp;kcy;&amp;ocy;&amp;tcy;&amp;ocy;&amp;rcy;&amp;ycy;&amp;iecy; &amp;ncy;&amp;ucy;&amp;zhcy;&amp;ncy;&amp;ocy; &amp;zcy;&amp;ncy;&amp;acy;&amp;tcy;&amp;softcy;. &amp;Icy;&amp;zcy;&amp;ocy;&amp;bcy;&amp;rcy;&amp;acy;&amp;zhcy;&amp;iecy;&amp;ncy;&amp;icy;&amp;iecy; &amp;numero; 6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941168"/>
            <a:ext cx="3313212" cy="17438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Чёрная гималайская соль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Содержащийся в ней сульфит железа даёт кристаллам соли тёмно-коричнево-фиолетовый цвет, а сернистые соединения — запах сероводорода. Добывают эту соль в Гималаях, в Непале, в Индии. Широко используют в Южной Азии. Для европейца запах чёрной гималайской соли зачастую слишком резкий.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6626" name="Picture 2" descr="10 &amp;vcy;&amp;icy;&amp;dcy;&amp;ocy;&amp;vcy; &amp;scy;&amp;ocy;&amp;lcy;&amp;icy;,&#10;&amp;kcy;&amp;ocy;&amp;tcy;&amp;ocy;&amp;rcy;&amp;ycy;&amp;iecy; &amp;ncy;&amp;ucy;&amp;zhcy;&amp;ncy;&amp;ocy; &amp;zcy;&amp;ncy;&amp;acy;&amp;tcy;&amp;softcy;. &amp;Icy;&amp;zcy;&amp;ocy;&amp;bcy;&amp;rcy;&amp;acy;&amp;zhcy;&amp;iecy;&amp;ncy;&amp;icy;&amp;iecy; &amp;numero; 7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573016"/>
            <a:ext cx="4067944" cy="234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Розовая гималайская соль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200" dirty="0" smtClean="0"/>
              <a:t>Минеральная соль крупного помола, цвет которой обусловлен наличием примесей хлористого калия и оксида железа. Всего соль содержит около 5 % всевозможных примесей. Используется в ручных мельницах для финиша блюд, то есть не только для соления блюда, но и для украшения.</a:t>
            </a:r>
          </a:p>
          <a:p>
            <a:pPr>
              <a:buNone/>
            </a:pPr>
            <a:r>
              <a:rPr lang="ru-RU" sz="2200" dirty="0" smtClean="0"/>
              <a:t>     Добывается розовая гималайская соль большими блоками, которые потом выпиливаются, в регионе </a:t>
            </a:r>
            <a:r>
              <a:rPr lang="ru-RU" sz="2200" dirty="0" err="1" smtClean="0"/>
              <a:t>Пунджаб</a:t>
            </a:r>
            <a:r>
              <a:rPr lang="ru-RU" sz="2200" dirty="0" smtClean="0"/>
              <a:t>, в основном в </a:t>
            </a:r>
            <a:r>
              <a:rPr lang="ru-RU" sz="2200" dirty="0" err="1" smtClean="0"/>
              <a:t>трогах</a:t>
            </a:r>
            <a:r>
              <a:rPr lang="ru-RU" sz="2200" dirty="0" smtClean="0"/>
              <a:t> Гималаев, в Пакистане и в Индии. Блоки соли используют даже для интерьерных работ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sz="2400" dirty="0" smtClean="0"/>
          </a:p>
        </p:txBody>
      </p:sp>
      <p:pic>
        <p:nvPicPr>
          <p:cNvPr id="25602" name="Picture 2" descr="10 &amp;vcy;&amp;icy;&amp;dcy;&amp;ocy;&amp;vcy; &amp;scy;&amp;ocy;&amp;lcy;&amp;icy;,&#10;&amp;kcy;&amp;ocy;&amp;tcy;&amp;ocy;&amp;rcy;&amp;ycy;&amp;iecy; &amp;ncy;&amp;ucy;&amp;zhcy;&amp;ncy;&amp;ocy; &amp;zcy;&amp;ncy;&amp;acy;&amp;tcy;&amp;softcy;. &amp;Icy;&amp;zcy;&amp;ocy;&amp;bcy;&amp;rcy;&amp;acy;&amp;zhcy;&amp;iecy;&amp;ncy;&amp;icy;&amp;iecy; &amp;numero; 8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797152"/>
            <a:ext cx="3707904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Розовая гавайская соль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Осадочная морская соль, которую сначала собирали на Гавайях. Сейчас основное производство её происходит в Калифорнии. Яркий розово-коричневый цвет среднего размера кристаллам соли придают включения глины. Дорогой продукт, имеющий слегка железистый привкус. По некоторым данным, считается особенно полезной. Но с чем точно не поспоришь, так это с тем, что она красивая, из-за чего идеально подходит сервировки блюд.</a:t>
            </a:r>
          </a:p>
          <a:p>
            <a:pPr>
              <a:buNone/>
            </a:pPr>
            <a:r>
              <a:rPr lang="ru-RU" b="1" dirty="0" smtClean="0"/>
              <a:t>Интересный факт</a:t>
            </a:r>
          </a:p>
          <a:p>
            <a:pPr>
              <a:buNone/>
            </a:pPr>
            <a:r>
              <a:rPr lang="ru-RU" i="1" dirty="0" smtClean="0"/>
              <a:t>В иностранной литературе под термином «розовая соль» подразумевается специальный продукт на основе соли с добавлением нитрита натрия, использующийся для производства мясных изделий.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4578" name="Picture 2" descr="10 &amp;vcy;&amp;icy;&amp;dcy;&amp;ocy;&amp;vcy; &amp;scy;&amp;ocy;&amp;lcy;&amp;icy;,&#10;&amp;kcy;&amp;ocy;&amp;tcy;&amp;ocy;&amp;rcy;&amp;ycy;&amp;iecy; &amp;ncy;&amp;ucy;&amp;zhcy;&amp;ncy;&amp;ocy; &amp;zcy;&amp;ncy;&amp;acy;&amp;tcy;&amp;softcy;. &amp;Icy;&amp;zcy;&amp;ocy;&amp;bcy;&amp;rcy;&amp;acy;&amp;zhcy;&amp;iecy;&amp;ncy;&amp;icy;&amp;iecy; &amp;numero; 9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4797152"/>
            <a:ext cx="4355976" cy="17438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Ароматизированные виды соли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Видов ароматических солей множество, и все они придуманы и сделаны человеком. Такая соль может быть любого происхождения, главное в ней — сочетание двух функций: соления блюда с его ароматизацией. Для этого в соль помещают добавки или над самой солью производят нужные манипуляции, например копчение. Добавки могут быть любыми: цветы, специи, травы, ягоды и даже вино. </a:t>
            </a:r>
          </a:p>
          <a:p>
            <a:pPr>
              <a:buNone/>
            </a:pPr>
            <a:r>
              <a:rPr lang="ru-RU" dirty="0" smtClean="0"/>
              <a:t>Четверговая соль стоит в этом списке особняком, потому что она — результат довольно сложных манипуляций. Изначально эта соль была ритуальной (как и розовая гавайская соль), сейчас она чаще используется из-за своих необычных вкусовых качеств. Готовят эту соль так: поваренную соль смешивают в равной пропорции с квасной гущей или ржаным хлебом, вымоченным в воде; ставят в печь (иногда закапывая в пепел), духовку или перекаливают на сковороде. После монолитный кусок раскалывают и толкут в ступе.</a:t>
            </a:r>
          </a:p>
          <a:p>
            <a:endParaRPr lang="ru-RU" dirty="0"/>
          </a:p>
        </p:txBody>
      </p:sp>
      <p:pic>
        <p:nvPicPr>
          <p:cNvPr id="23554" name="Picture 2" descr="10 &amp;vcy;&amp;icy;&amp;dcy;&amp;ocy;&amp;vcy; &amp;scy;&amp;ocy;&amp;lcy;&amp;icy;,&#10;&amp;kcy;&amp;ocy;&amp;tcy;&amp;ocy;&amp;rcy;&amp;ycy;&amp;iecy; &amp;ncy;&amp;ucy;&amp;zhcy;&amp;ncy;&amp;ocy; &amp;zcy;&amp;ncy;&amp;acy;&amp;tcy;&amp;softcy;. &amp;Icy;&amp;zcy;&amp;ocy;&amp;bcy;&amp;rcy;&amp;acy;&amp;zhcy;&amp;iecy;&amp;ncy;&amp;icy;&amp;iecy; &amp;numero; 10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4509120"/>
            <a:ext cx="4427984" cy="1916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Польза соли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Как известно, жизнь зародилась в океане. Состав крови во многом сходен с составом морской воды. Употребление морепродуктов – например, морской капусты – приносит пользу здоровью. Такие продукты естественным образом устраняют дефицит соли, она поступает в организм уже после того, как прошла в растении необходимую переработку. Кроме того, она приносит пользу при наружном применении: соляные ванночки приносят пользу тем, что помогают справиться с отеком ног; соляной компресс под глазами (1ч.л. на литр воды) полезен от мешков под глазами; полоскания горла соляным раствором с добавлением соды приносят пользу при снятии воспаления миндалин.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Вред соли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Проявляется в случае ее переизбытка. Она закупоривает протоки и жидкость не может покинуть организм. В результате образуются отеки, а излишки хлорида натрия начинают накапливаться. Натрий повышает давление, что наносит вред здоровью при гипертонической болезни. В случае развития заболевания может случится инсульт. Избыточное его поступление вызывает различные заболевания почек, печени, сердца. Регулярное </a:t>
            </a:r>
            <a:r>
              <a:rPr lang="ru-RU" dirty="0" err="1" smtClean="0"/>
              <a:t>подсаливание</a:t>
            </a:r>
            <a:r>
              <a:rPr lang="ru-RU" dirty="0" smtClean="0"/>
              <a:t> пищи притупляет чувствительность вкусовых рецепторов, отчего натуральная еда начинает казаться чересчур пресной.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 </a:t>
            </a:r>
            <a:r>
              <a:rPr lang="ru-RU" sz="4000" b="1" i="1" dirty="0" smtClean="0"/>
              <a:t>Соль может быть как другом, так и врагом – тем или другим ее делает сам человек.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Цель проекта- изучить как соль влияет на организм человека.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Задачи </a:t>
            </a:r>
          </a:p>
          <a:p>
            <a:pPr>
              <a:buNone/>
            </a:pPr>
            <a:r>
              <a:rPr lang="ru-RU" b="1" i="1" dirty="0" smtClean="0"/>
              <a:t>1.Немного истории.</a:t>
            </a:r>
          </a:p>
          <a:p>
            <a:pPr>
              <a:buNone/>
            </a:pPr>
            <a:r>
              <a:rPr lang="ru-RU" b="1" i="1" dirty="0" smtClean="0"/>
              <a:t>2.Выяснить как добывают соль</a:t>
            </a:r>
          </a:p>
          <a:p>
            <a:pPr>
              <a:buNone/>
            </a:pPr>
            <a:r>
              <a:rPr lang="ru-RU" b="1" i="1" dirty="0" smtClean="0"/>
              <a:t>3.Десять видов соли</a:t>
            </a:r>
          </a:p>
          <a:p>
            <a:pPr>
              <a:buNone/>
            </a:pPr>
            <a:r>
              <a:rPr lang="ru-RU" b="1" i="1" dirty="0" smtClean="0"/>
              <a:t>4.Польза соли</a:t>
            </a:r>
          </a:p>
          <a:p>
            <a:pPr>
              <a:buNone/>
            </a:pPr>
            <a:r>
              <a:rPr lang="ru-RU" b="1" i="1" dirty="0" smtClean="0"/>
              <a:t>5.Вред соли</a:t>
            </a:r>
          </a:p>
          <a:p>
            <a:pPr>
              <a:buNone/>
            </a:pPr>
            <a:r>
              <a:rPr lang="ru-RU" b="1" i="1" dirty="0" smtClean="0"/>
              <a:t>6.Выводы</a:t>
            </a:r>
            <a:endParaRPr lang="ru-RU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Немного истории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       Соль</a:t>
            </a:r>
            <a:r>
              <a:rPr lang="ru-RU" dirty="0" smtClean="0"/>
              <a:t>– удивительно распространенный </a:t>
            </a:r>
            <a:r>
              <a:rPr lang="ru-RU" dirty="0" smtClean="0">
                <a:hlinkClick r:id="rId2"/>
              </a:rPr>
              <a:t>продукт</a:t>
            </a:r>
            <a:r>
              <a:rPr lang="ru-RU" dirty="0" smtClean="0"/>
              <a:t> , но в то же время с ним связано столько обычаев и поверий, его история очень насыщена событиями и даже военными действиями.</a:t>
            </a:r>
          </a:p>
          <a:p>
            <a:r>
              <a:rPr lang="ru-RU" dirty="0" smtClean="0"/>
              <a:t>Человечество пользуется этой приправой уже более десяти тысяч лет. Но, поскольку наша планета была практически неисследованной, то в давние времена солевые месторождения были очень редки и находились в ведении лишь царских особ. Особо привилегированные лица и именитые воины получали жалование солевым пайком.</a:t>
            </a:r>
          </a:p>
          <a:p>
            <a:r>
              <a:rPr lang="ru-RU" dirty="0" smtClean="0"/>
              <a:t>Способы получения </a:t>
            </a:r>
            <a:r>
              <a:rPr lang="ru-RU" dirty="0" smtClean="0">
                <a:hlinkClick r:id="rId3" tooltip="Соль пищевая - характеристика свойств добавки, ее состав и пищевая ценность"/>
              </a:rPr>
              <a:t>соли</a:t>
            </a:r>
            <a:r>
              <a:rPr lang="ru-RU" dirty="0" smtClean="0"/>
              <a:t> с течением эпох менялись. Сначала люди научились сжигать растения, вымоченные в морской </a:t>
            </a:r>
            <a:r>
              <a:rPr lang="ru-RU" dirty="0" smtClean="0">
                <a:hlinkClick r:id="rId4" tooltip="Вода - ее состав, польза и вред, а также прочие свойства"/>
              </a:rPr>
              <a:t>воде</a:t>
            </a:r>
            <a:r>
              <a:rPr lang="ru-RU" dirty="0" smtClean="0"/>
              <a:t> , а золой посыпать пищу. Затем </a:t>
            </a:r>
            <a:r>
              <a:rPr lang="ru-RU" dirty="0" smtClean="0">
                <a:hlinkClick r:id="rId3" tooltip="Соль пищевая - характеристика свойств добавки, ее состав и пищевая ценность"/>
              </a:rPr>
              <a:t>соль</a:t>
            </a:r>
            <a:r>
              <a:rPr lang="ru-RU" dirty="0" smtClean="0"/>
              <a:t> начали «вываривать» - на побережье Черного моря на территории современной Болгарии обнаружены солеварни, работавшие еще в VI тысячелетии до н. э.. Причем масштабы их работы достигали промышленных объемов. Данный способ добычи и дал соли название «поваренная».  Продукт получали выпариванием из воды соляного источника в специальных печах.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 </a:t>
            </a:r>
            <a:r>
              <a:rPr lang="ru-RU" sz="4000" b="1" dirty="0" smtClean="0"/>
              <a:t>добывают</a:t>
            </a:r>
            <a:r>
              <a:rPr lang="ru-RU" b="1" dirty="0" smtClean="0"/>
              <a:t> соль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Способы получения </a:t>
            </a:r>
            <a:r>
              <a:rPr lang="ru-RU" sz="1800" dirty="0" smtClean="0">
                <a:hlinkClick r:id="rId2" tooltip="Соль пищевая - характеристика свойств добавки, ее состав и пищевая ценность"/>
              </a:rPr>
              <a:t>соли</a:t>
            </a:r>
            <a:r>
              <a:rPr lang="ru-RU" sz="1800" dirty="0" smtClean="0"/>
              <a:t> с течением эпох менялись. Сначала люди научились сжигать растения, вымоченные в морской </a:t>
            </a:r>
            <a:r>
              <a:rPr lang="ru-RU" sz="1800" dirty="0" smtClean="0">
                <a:hlinkClick r:id="rId3" tooltip="Вода - ее состав, польза и вред, а также прочие свойства"/>
              </a:rPr>
              <a:t>воде</a:t>
            </a:r>
            <a:r>
              <a:rPr lang="ru-RU" sz="1800" dirty="0" smtClean="0"/>
              <a:t> , а золой посыпать пищу. Затем </a:t>
            </a:r>
            <a:r>
              <a:rPr lang="ru-RU" sz="1800" dirty="0" smtClean="0">
                <a:hlinkClick r:id="rId2" tooltip="Соль пищевая - характеристика свойств добавки, ее состав и пищевая ценность"/>
              </a:rPr>
              <a:t>соль</a:t>
            </a:r>
            <a:r>
              <a:rPr lang="ru-RU" sz="1800" dirty="0" smtClean="0"/>
              <a:t> начали «вываривать» - на побережье Черного моря на территории современной Болгарии обнаружены солеварни, работавшие еще в VI тысячелетии до н. э.. Причем масштабы их работы достигали промышленных объемов. Данный способ добычи и дал соли название «поваренная».  Продукт получали выпариванием из воды соляного источника в специальных печах.</a:t>
            </a:r>
          </a:p>
          <a:p>
            <a:pPr>
              <a:buNone/>
            </a:pPr>
            <a:r>
              <a:rPr lang="ru-RU" sz="1800" dirty="0" smtClean="0"/>
              <a:t>Сегодня существует несколько способов добычи данной пищевой добавки:</a:t>
            </a:r>
          </a:p>
          <a:p>
            <a:r>
              <a:rPr lang="ru-RU" sz="1800" dirty="0" smtClean="0"/>
              <a:t>природное испарение воды из соляных источников и морской воды;</a:t>
            </a:r>
          </a:p>
          <a:p>
            <a:r>
              <a:rPr lang="ru-RU" sz="1800" dirty="0" smtClean="0"/>
              <a:t>осадочная соль, добываемая в глубинах озер;</a:t>
            </a:r>
          </a:p>
          <a:p>
            <a:r>
              <a:rPr lang="ru-RU" sz="1800" dirty="0" smtClean="0"/>
              <a:t>разработка шахт, при которой продукт не подвергается водной и термической обработке;</a:t>
            </a:r>
          </a:p>
          <a:p>
            <a:r>
              <a:rPr lang="ru-RU" sz="1800" dirty="0" smtClean="0"/>
              <a:t>промышленная очистка </a:t>
            </a:r>
            <a:r>
              <a:rPr lang="ru-RU" sz="1800" dirty="0" err="1" smtClean="0"/>
              <a:t>галита</a:t>
            </a:r>
            <a:r>
              <a:rPr lang="ru-RU" sz="1800" dirty="0" smtClean="0"/>
              <a:t> – залежей каменной соли на местах высохших морей.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10 видов соли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u="sng" dirty="0" smtClean="0"/>
              <a:t>Мелкая поваренная соль. </a:t>
            </a:r>
            <a:r>
              <a:rPr lang="ru-RU" dirty="0" smtClean="0"/>
              <a:t>Она же пищевая соль. Как правило, имеет происхождение каменное или садочное. Максимально чистым считается второй вариант. Получается путём неоднократной перекристаллизации рассола и, кроме соли, мало что в себе содержит — белая поваренная соль имеет чистоту не менее 97 %. В то время как каменная может содержать существенное количество примесей, влияющих на вкус. При её просеивании можно обнаружить микроскопические кусочки глины и камней. В России самые большие места добычи поваренной соли — это озеро Баскунчак в Астраханской области и озеро Эльтон в Волгоградской области.</a:t>
            </a:r>
          </a:p>
          <a:p>
            <a:r>
              <a:rPr lang="ru-RU" dirty="0" smtClean="0"/>
              <a:t>Поваренная соль имеет максимально чистый солёный вкус, это одновременно её достоинство и недостаток. Главный плюс — она позволяет точно дозировать количество при приготовлении. Минус — вкус её плоский и одномерный. Поваренная соль — один из самых дешёвых видов соли наравне с минеральной.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6386" name="Picture 2" descr="10 &amp;vcy;&amp;icy;&amp;dcy;&amp;ocy;&amp;vcy; &amp;scy;&amp;ocy;&amp;lcy;&amp;icy;,&#10;&amp;kcy;&amp;ocy;&amp;tcy;&amp;ocy;&amp;rcy;&amp;ycy;&amp;iecy; &amp;ncy;&amp;ucy;&amp;zhcy;&amp;ncy;&amp;ocy; &amp;zcy;&amp;ncy;&amp;acy;&amp;tcy;&amp;softcy;. &amp;Icy;&amp;zcy;&amp;ocy;&amp;bcy;&amp;rcy;&amp;acy;&amp;zhcy;&amp;iecy;&amp;ncy;&amp;icy;&amp;iecy; &amp;numero; 1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5373216"/>
            <a:ext cx="2929235" cy="126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Кошерная поваренная соль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000" dirty="0" smtClean="0"/>
              <a:t>Частный случай обычной поваренной соли. Отличается тем, что размер гранул у неё крупнее, чем у обычной соли, и форма кристаллов иная. Не кубики, а гранулы, плоской или пирамидальной формы, полученные благодаря особому процессу выпаривания. Благодаря форме количество соли проще чувствовать пальцами, именно поэтому в Америке, где эта соль производится в больших количествах, она превратилась в промышленный стандарт на профессиональных кухнях. По вкусу почти не отличается от обычной поваренной соли, но есть нюанс: её никогда не </a:t>
            </a:r>
            <a:r>
              <a:rPr lang="ru-RU" sz="2000" dirty="0" err="1" smtClean="0"/>
              <a:t>йодируют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Соль называется кошерной потому, что именно её используют для </a:t>
            </a:r>
            <a:r>
              <a:rPr lang="ru-RU" sz="2000" dirty="0" err="1" smtClean="0"/>
              <a:t>кошерования</a:t>
            </a:r>
            <a:r>
              <a:rPr lang="ru-RU" sz="2000" dirty="0" smtClean="0"/>
              <a:t> мяса, то есть натирания туши для удаления остатков крови.</a:t>
            </a:r>
          </a:p>
          <a:p>
            <a:endParaRPr lang="ru-RU" dirty="0"/>
          </a:p>
        </p:txBody>
      </p:sp>
      <p:pic>
        <p:nvPicPr>
          <p:cNvPr id="18434" name="Picture 2" descr="10 &amp;vcy;&amp;icy;&amp;dcy;&amp;ocy;&amp;vcy; &amp;scy;&amp;ocy;&amp;lcy;&amp;icy;,&#10;&amp;kcy;&amp;ocy;&amp;tcy;&amp;ocy;&amp;rcy;&amp;ycy;&amp;iecy; &amp;ncy;&amp;ucy;&amp;zhcy;&amp;ncy;&amp;ocy; &amp;zcy;&amp;ncy;&amp;acy;&amp;tcy;&amp;softcy;. &amp;Icy;&amp;zcy;&amp;ocy;&amp;bcy;&amp;rcy;&amp;acy;&amp;zhcy;&amp;iecy;&amp;ncy;&amp;icy;&amp;iecy; &amp;numero; 2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581128"/>
            <a:ext cx="3601244" cy="15998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91264" cy="52239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Каменная соль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000" dirty="0" smtClean="0"/>
              <a:t>Это большое семейство, чаще всего под названием которого понимается белая поваренная соль, добытая шахтенным способом. Например, соль, добытая в Артёмовском месторождении на Украине, поставки которой в Россию сейчас ограничены в связи с санкциями. Как правило, она белая, но иногда имеет чуть серый или желтоватый оттенок. Соли с более яркими примесями часто приобретают собственные названия. Например, чёрная гималайская соль, речь о которой пойдёт ниже. Каменная соль также используется в технических целях — например, подсолить бассейн или посыпать дорогу.</a:t>
            </a:r>
            <a:endParaRPr lang="ru-RU" sz="2000" dirty="0"/>
          </a:p>
        </p:txBody>
      </p:sp>
      <p:pic>
        <p:nvPicPr>
          <p:cNvPr id="19458" name="Picture 2" descr="10 &amp;vcy;&amp;icy;&amp;dcy;&amp;ocy;&amp;vcy; &amp;scy;&amp;ocy;&amp;lcy;&amp;icy;,&#10;&amp;kcy;&amp;ocy;&amp;tcy;&amp;ocy;&amp;rcy;&amp;ycy;&amp;iecy; &amp;ncy;&amp;ucy;&amp;zhcy;&amp;ncy;&amp;ocy; &amp;zcy;&amp;ncy;&amp;acy;&amp;tcy;&amp;softcy;. &amp;Icy;&amp;zcy;&amp;ocy;&amp;bcy;&amp;rcy;&amp;acy;&amp;zhcy;&amp;iecy;&amp;ncy;&amp;icy;&amp;iecy; &amp;numero; 3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149080"/>
            <a:ext cx="3745260" cy="19598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Морская соль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Видов её множество в силу происхождения. Так как все моря разные по химическому профилю, это отражается на вкусе и составе соли. Иногда эту соль </a:t>
            </a:r>
            <a:r>
              <a:rPr lang="ru-RU" sz="2400" dirty="0" err="1" smtClean="0"/>
              <a:t>перекристаллизовывают</a:t>
            </a:r>
            <a:r>
              <a:rPr lang="ru-RU" sz="2400" dirty="0" smtClean="0"/>
              <a:t>, чтобы получить чистую поваренную соль. Ценность её в разнообразии вкусов и наличии дополнительных примесей, обогащающих вкус.</a:t>
            </a:r>
            <a:endParaRPr lang="ru-RU" sz="2400" dirty="0"/>
          </a:p>
        </p:txBody>
      </p:sp>
      <p:pic>
        <p:nvPicPr>
          <p:cNvPr id="20482" name="Picture 2" descr="10 &amp;vcy;&amp;icy;&amp;dcy;&amp;ocy;&amp;vcy; &amp;scy;&amp;ocy;&amp;lcy;&amp;icy;,&#10;&amp;kcy;&amp;ocy;&amp;tcy;&amp;ocy;&amp;rcy;&amp;ycy;&amp;iecy; &amp;ncy;&amp;ucy;&amp;zhcy;&amp;ncy;&amp;ocy; &amp;zcy;&amp;ncy;&amp;acy;&amp;tcy;&amp;softcy;. &amp;Icy;&amp;zcy;&amp;ocy;&amp;bcy;&amp;rcy;&amp;acy;&amp;zhcy;&amp;iecy;&amp;ncy;&amp;icy;&amp;iecy; &amp;numero; 4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501008"/>
            <a:ext cx="2809156" cy="2031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Шведские соляные хлопья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Соль хлопьями очень ценится как шеф-поварами, так и обычными потребителями. В зависимости от происхождения, она отличается формой, внешним видом, влажностью и степенью солёности. Традиционное название её — </a:t>
            </a:r>
            <a:r>
              <a:rPr lang="ru-RU" dirty="0" err="1" smtClean="0"/>
              <a:t>fleur</a:t>
            </a:r>
            <a:r>
              <a:rPr lang="ru-RU" dirty="0" smtClean="0"/>
              <a:t> </a:t>
            </a:r>
            <a:r>
              <a:rPr lang="ru-RU" dirty="0" err="1" smtClean="0"/>
              <a:t>de</a:t>
            </a:r>
            <a:r>
              <a:rPr lang="ru-RU" dirty="0" smtClean="0"/>
              <a:t> </a:t>
            </a:r>
            <a:r>
              <a:rPr lang="ru-RU" dirty="0" err="1" smtClean="0"/>
              <a:t>sel</a:t>
            </a:r>
            <a:r>
              <a:rPr lang="ru-RU" dirty="0" smtClean="0"/>
              <a:t>. Как правило, это морская соль, кристаллы которой растут на краях соляных ванн, в процессе медленного испарения воды обрастающих красивыми наростами, которые, как правило, собирают вручную на определённой стадии роста. То есть с одного и того же источника можно получить как крупнокристаллическую соль, так и соль хлопьями. </a:t>
            </a:r>
          </a:p>
          <a:p>
            <a:pPr>
              <a:buNone/>
            </a:pPr>
            <a:r>
              <a:rPr lang="ru-RU" dirty="0" smtClean="0"/>
              <a:t>       Добывается соль в виде хлопьев в разных местах в мире, но есть три самых известных месторождения: соль с французского острова Рё, </a:t>
            </a:r>
            <a:r>
              <a:rPr lang="ru-RU" dirty="0" err="1" smtClean="0"/>
              <a:t>молдонская</a:t>
            </a:r>
            <a:r>
              <a:rPr lang="ru-RU" dirty="0" smtClean="0"/>
              <a:t> соль с юго-востока Англии и соль, добытая в крупном месторождении в Португалии.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</p:txBody>
      </p:sp>
      <p:pic>
        <p:nvPicPr>
          <p:cNvPr id="28674" name="Picture 2" descr="10 &amp;vcy;&amp;icy;&amp;dcy;&amp;ocy;&amp;vcy; &amp;scy;&amp;ocy;&amp;lcy;&amp;icy;,&#10;&amp;kcy;&amp;ocy;&amp;tcy;&amp;ocy;&amp;rcy;&amp;ycy;&amp;iecy; &amp;ncy;&amp;ucy;&amp;zhcy;&amp;ncy;&amp;ocy; &amp;zcy;&amp;ncy;&amp;acy;&amp;tcy;&amp;softcy;. &amp;Icy;&amp;zcy;&amp;ocy;&amp;bcy;&amp;rcy;&amp;acy;&amp;zhcy;&amp;iecy;&amp;ncy;&amp;icy;&amp;iecy; &amp;numero; 5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365104"/>
            <a:ext cx="3888432" cy="2276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1092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Соль- польза или вред</vt:lpstr>
      <vt:lpstr>Цель проекта- изучить как соль влияет на организм человека.</vt:lpstr>
      <vt:lpstr>Немного истории</vt:lpstr>
      <vt:lpstr>Как добывают соль</vt:lpstr>
      <vt:lpstr>10 видов соли</vt:lpstr>
      <vt:lpstr>Кошерная поваренная соль</vt:lpstr>
      <vt:lpstr>Каменная соль</vt:lpstr>
      <vt:lpstr>Морская соль</vt:lpstr>
      <vt:lpstr>Шведские соляные хлопья</vt:lpstr>
      <vt:lpstr>Молдон</vt:lpstr>
      <vt:lpstr>Чёрная гималайская соль </vt:lpstr>
      <vt:lpstr>Розовая гималайская соль</vt:lpstr>
      <vt:lpstr>Розовая гавайская соль </vt:lpstr>
      <vt:lpstr>Ароматизированные виды соли </vt:lpstr>
      <vt:lpstr>Польза соли</vt:lpstr>
      <vt:lpstr>Вред соли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Собаки - поводыри</dc:title>
  <dc:creator>Юлия</dc:creator>
  <cp:lastModifiedBy>Ксюша</cp:lastModifiedBy>
  <cp:revision>13</cp:revision>
  <dcterms:created xsi:type="dcterms:W3CDTF">2017-01-23T15:49:55Z</dcterms:created>
  <dcterms:modified xsi:type="dcterms:W3CDTF">2017-04-17T12:41:05Z</dcterms:modified>
</cp:coreProperties>
</file>