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9" r:id="rId4"/>
    <p:sldId id="263" r:id="rId5"/>
    <p:sldId id="261" r:id="rId6"/>
    <p:sldId id="262" r:id="rId7"/>
    <p:sldId id="260" r:id="rId8"/>
    <p:sldId id="266" r:id="rId9"/>
    <p:sldId id="270" r:id="rId10"/>
    <p:sldId id="269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2CC2-7CD8-41AF-A334-2E35561FB29C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FCDC-76CB-40DE-9741-FB2ABC935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2CC2-7CD8-41AF-A334-2E35561FB29C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FCDC-76CB-40DE-9741-FB2ABC935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2CC2-7CD8-41AF-A334-2E35561FB29C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FCDC-76CB-40DE-9741-FB2ABC935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2CC2-7CD8-41AF-A334-2E35561FB29C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FCDC-76CB-40DE-9741-FB2ABC935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2CC2-7CD8-41AF-A334-2E35561FB29C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FCDC-76CB-40DE-9741-FB2ABC935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2CC2-7CD8-41AF-A334-2E35561FB29C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FCDC-76CB-40DE-9741-FB2ABC935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2CC2-7CD8-41AF-A334-2E35561FB29C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FCDC-76CB-40DE-9741-FB2ABC935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2CC2-7CD8-41AF-A334-2E35561FB29C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FCDC-76CB-40DE-9741-FB2ABC935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2CC2-7CD8-41AF-A334-2E35561FB29C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FCDC-76CB-40DE-9741-FB2ABC935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2CC2-7CD8-41AF-A334-2E35561FB29C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FCDC-76CB-40DE-9741-FB2ABC935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2CC2-7CD8-41AF-A334-2E35561FB29C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FCDC-76CB-40DE-9741-FB2ABC935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D2CC2-7CD8-41AF-A334-2E35561FB29C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FFCDC-76CB-40DE-9741-FB2ABC935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ilmbagus.tk/wp-content/uploads/2016/01/000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109728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социализации детей «Рефлексивный круг»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75656" y="4581128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Старшая группа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Хаустова И.В.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ilmbagus.tk/wp-content/uploads/2016/01/000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109728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 у нас в группе  в большинстве случаев я- инициатор, но мы стремимся, что бы дети были инициаторами.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ilmbagus.tk/wp-content/uploads/2016/01/000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109728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ilmbagus.tk/wp-content/uploads/2016/01/000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109728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i="1" dirty="0" smtClean="0"/>
              <a:t>Технология «</a:t>
            </a:r>
            <a:r>
              <a:rPr lang="ru-RU" b="1" i="1" dirty="0" smtClean="0">
                <a:solidFill>
                  <a:srgbClr val="C00000"/>
                </a:solidFill>
              </a:rPr>
              <a:t>Рефлексивный </a:t>
            </a:r>
            <a:r>
              <a:rPr lang="ru-RU" b="1" i="1" dirty="0">
                <a:solidFill>
                  <a:srgbClr val="C00000"/>
                </a:solidFill>
              </a:rPr>
              <a:t>круг</a:t>
            </a:r>
            <a:r>
              <a:rPr lang="ru-RU" i="1" dirty="0"/>
              <a:t>»</a:t>
            </a:r>
            <a:r>
              <a:rPr lang="ru-RU" dirty="0"/>
              <a:t> - </a:t>
            </a:r>
            <a:r>
              <a:rPr lang="ru-RU" dirty="0" smtClean="0"/>
              <a:t>направлена </a:t>
            </a:r>
            <a:r>
              <a:rPr lang="ru-RU" dirty="0"/>
              <a:t>на сплочение детского коллектива, формирование умения слушать и понимать друг друга, развития умения выражать свои чувства и переживания публично, умения анализировать и делать выводы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ilmbagus.tk/wp-content/uploads/2016/01/000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109728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Вопросы, задаваемые во время </a:t>
            </a:r>
            <a:r>
              <a:rPr lang="ru-RU" i="1" dirty="0"/>
              <a:t>«ежедневного </a:t>
            </a:r>
            <a:r>
              <a:rPr lang="ru-RU" b="1" i="1" dirty="0"/>
              <a:t>рефлексивного круга</a:t>
            </a:r>
            <a:r>
              <a:rPr lang="ru-RU" i="1" dirty="0"/>
              <a:t>»</a:t>
            </a:r>
            <a:r>
              <a:rPr lang="ru-RU" dirty="0"/>
              <a:t>, можно поделить на несколько тем. </a:t>
            </a:r>
            <a:r>
              <a:rPr lang="ru-RU" u="sng" dirty="0"/>
              <a:t>Например</a:t>
            </a:r>
            <a:r>
              <a:rPr lang="ru-RU" dirty="0"/>
              <a:t>: </a:t>
            </a:r>
            <a:r>
              <a:rPr lang="ru-RU" i="1" dirty="0"/>
              <a:t>«Чем мы сегодня будем заниматься?»</a:t>
            </a:r>
            <a:r>
              <a:rPr lang="ru-RU" dirty="0"/>
              <a:t>, </a:t>
            </a:r>
            <a:r>
              <a:rPr lang="ru-RU" i="1" dirty="0"/>
              <a:t>«Что интересного произошло у нас в группе вчера</a:t>
            </a:r>
            <a:r>
              <a:rPr lang="ru-RU" i="1" dirty="0" smtClean="0"/>
              <a:t>?», «Решение проблем». </a:t>
            </a:r>
            <a:endParaRPr lang="ru-RU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ilmbagus.tk/wp-content/uploads/2016/01/000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109728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нашей группе рефлексивный круг называется «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Стол переговоров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ilmbagus.tk/wp-content/uploads/2016/01/000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1097280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Обсуждение книги, которую принес Максим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Asus\Desktop\Новая папка (2)\IMG_41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20000">
            <a:off x="-188105" y="1571590"/>
            <a:ext cx="5040560" cy="37804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171" name="Picture 3" descr="C:\Users\Asus\Desktop\Новая папка (2)\IMG_41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0000">
            <a:off x="4520038" y="1753479"/>
            <a:ext cx="4860032" cy="36450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ilmbagus.tk/wp-content/uploads/2016/01/000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109728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Обсуждение плана на день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Asus\Desktop\Новая папка (2)\IMG_41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80000">
            <a:off x="-387985" y="1883914"/>
            <a:ext cx="5206380" cy="390478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195" name="Picture 3" descr="C:\Users\Asus\Desktop\Новая папка (2)\IMG_41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0000">
            <a:off x="4572000" y="1772816"/>
            <a:ext cx="5436096" cy="407707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ilmbagus.tk/wp-content/uploads/2016/01/000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109728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 проект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Asus\Desktop\Новая папка (2)\IMG_41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340768"/>
            <a:ext cx="6912768" cy="518457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filmbagus.tk/wp-content/uploads/2016/01/000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10972800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260648"/>
            <a:ext cx="8686800" cy="5865515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 Вставайте </a:t>
            </a:r>
            <a:r>
              <a:rPr lang="ru-RU" dirty="0" smtClean="0"/>
              <a:t>поближе друг к другу. Давайте поздороваемся друг с другом. …Я шла на работу и  думала какой сегодня замечательный день. А какой сегодня день?</a:t>
            </a:r>
          </a:p>
          <a:p>
            <a:r>
              <a:rPr lang="ru-RU" dirty="0" smtClean="0"/>
              <a:t> понедельник.  И…</a:t>
            </a:r>
          </a:p>
          <a:p>
            <a:r>
              <a:rPr lang="ru-RU" dirty="0" smtClean="0"/>
              <a:t>Сегодня мы идем в СТАРТ. Сегодня начинается новая неделя.</a:t>
            </a:r>
          </a:p>
          <a:p>
            <a:r>
              <a:rPr lang="ru-RU" dirty="0" smtClean="0"/>
              <a:t> помните, в пятницу когда мы шли из СТАРТа, то  вы спрашивали как будет по - английски 1,2,3,4… еще некоторые слова. Помните? (ДА) А что вы знаете про английский язык?</a:t>
            </a:r>
          </a:p>
          <a:p>
            <a:r>
              <a:rPr lang="ru-RU" dirty="0" smtClean="0"/>
              <a:t>Что есть английский язык, что есть французский, китайский языки, некоторые английские слова, некоторые английские выражения (называют)</a:t>
            </a:r>
          </a:p>
          <a:p>
            <a:r>
              <a:rPr lang="ru-RU" dirty="0" smtClean="0"/>
              <a:t>Что вы хотите узнать?</a:t>
            </a:r>
          </a:p>
          <a:p>
            <a:r>
              <a:rPr lang="ru-RU" dirty="0" smtClean="0"/>
              <a:t>Где говорят на английском языке? Зачем его нужно изучать?</a:t>
            </a:r>
          </a:p>
          <a:p>
            <a:r>
              <a:rPr lang="ru-RU" b="1" dirty="0" smtClean="0"/>
              <a:t>Хорошо. </a:t>
            </a:r>
            <a:r>
              <a:rPr lang="ru-RU" dirty="0" smtClean="0"/>
              <a:t>А где мы можем это узнать? </a:t>
            </a:r>
          </a:p>
          <a:p>
            <a:r>
              <a:rPr lang="ru-RU" dirty="0" smtClean="0"/>
              <a:t>Мама, папа, интернет, дедушка, бабушка, посмотреть в книгах….</a:t>
            </a:r>
          </a:p>
          <a:p>
            <a:r>
              <a:rPr lang="ru-RU" b="1" dirty="0" smtClean="0"/>
              <a:t>Хорошо </a:t>
            </a:r>
          </a:p>
          <a:p>
            <a:r>
              <a:rPr lang="ru-RU" dirty="0" smtClean="0"/>
              <a:t>Давайте нарисуем, что мы сегодня будем делать?</a:t>
            </a:r>
          </a:p>
          <a:p>
            <a:r>
              <a:rPr lang="ru-RU" dirty="0" smtClean="0"/>
              <a:t>Рисуют планирование: СТАРТ, глобус, елку не наряженную, книги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ilmbagus.tk/wp-content/uploads/2016/01/000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10972800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данного «Круглого стола» у нас «вышло» событие: Мы поехали за границу. Далее после этого мы играли в игру  где ребенок, не зная иностранного языка, просил что- нибудь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что ему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надо, а дети отгадывали. Одна из задач данной игры была в том, чтобы показать детям нужность изучения иностранного языка.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299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Технология социализации детей «Рефлексивный круг»</vt:lpstr>
      <vt:lpstr>Слайд 2</vt:lpstr>
      <vt:lpstr>Слайд 3</vt:lpstr>
      <vt:lpstr>Слайд 4</vt:lpstr>
      <vt:lpstr>Обсуждение книги, которую принес Максим </vt:lpstr>
      <vt:lpstr>Обсуждение плана на день</vt:lpstr>
      <vt:lpstr>Наш проект</vt:lpstr>
      <vt:lpstr>Слайд 8</vt:lpstr>
      <vt:lpstr>Слайд 9</vt:lpstr>
      <vt:lpstr>Слайд 10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16</cp:revision>
  <dcterms:created xsi:type="dcterms:W3CDTF">2016-12-14T10:59:19Z</dcterms:created>
  <dcterms:modified xsi:type="dcterms:W3CDTF">2016-12-20T14:43:51Z</dcterms:modified>
</cp:coreProperties>
</file>