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9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FD6A7-4010-413E-9692-8A1122F4387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5C7EC08-12C1-4D41-9F83-5E17FD1B7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FD6A7-4010-413E-9692-8A1122F4387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7EC08-12C1-4D41-9F83-5E17FD1B7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FD6A7-4010-413E-9692-8A1122F4387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7EC08-12C1-4D41-9F83-5E17FD1B7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FD6A7-4010-413E-9692-8A1122F4387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5C7EC08-12C1-4D41-9F83-5E17FD1B7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FD6A7-4010-413E-9692-8A1122F4387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7EC08-12C1-4D41-9F83-5E17FD1B7E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FD6A7-4010-413E-9692-8A1122F4387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7EC08-12C1-4D41-9F83-5E17FD1B7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FD6A7-4010-413E-9692-8A1122F4387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5C7EC08-12C1-4D41-9F83-5E17FD1B7E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FD6A7-4010-413E-9692-8A1122F4387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7EC08-12C1-4D41-9F83-5E17FD1B7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FD6A7-4010-413E-9692-8A1122F4387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7EC08-12C1-4D41-9F83-5E17FD1B7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FD6A7-4010-413E-9692-8A1122F4387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7EC08-12C1-4D41-9F83-5E17FD1B7E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FD6A7-4010-413E-9692-8A1122F4387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7EC08-12C1-4D41-9F83-5E17FD1B7E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14FD6A7-4010-413E-9692-8A1122F4387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5C7EC08-12C1-4D41-9F83-5E17FD1B7E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157192"/>
            <a:ext cx="8458200" cy="1011560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 smtClean="0"/>
              <a:t>Подготовила</a:t>
            </a:r>
          </a:p>
          <a:p>
            <a:pPr algn="r"/>
            <a:r>
              <a:rPr lang="ru-RU" dirty="0" smtClean="0"/>
              <a:t> воспитатель МБДОУ №24 «Искорки»</a:t>
            </a:r>
          </a:p>
          <a:p>
            <a:pPr algn="r"/>
            <a:r>
              <a:rPr lang="ru-RU" dirty="0" smtClean="0"/>
              <a:t>Хаустова И.В.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95901" y="1556792"/>
            <a:ext cx="9239901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Требования к</a:t>
            </a:r>
          </a:p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психолого-педагогическим </a:t>
            </a:r>
          </a:p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условиям реализации</a:t>
            </a:r>
          </a:p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ООП в соответствии с ФГОС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Основными направлениями деятельности службы ранней помощи являются: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1) проведение психолого-медико-педагогического обследования детей младенческого и раннего возраста;</a:t>
            </a:r>
          </a:p>
          <a:p>
            <a:pPr>
              <a:buNone/>
            </a:pPr>
            <a:r>
              <a:rPr lang="ru-RU" dirty="0" smtClean="0"/>
              <a:t>2) оказание комплексной коррекционно-развивающей помощи детям младенческого и раннего возраста;</a:t>
            </a:r>
          </a:p>
          <a:p>
            <a:pPr>
              <a:buNone/>
            </a:pPr>
            <a:r>
              <a:rPr lang="ru-RU" dirty="0" smtClean="0"/>
              <a:t>3) оказание консультативной помощи родителям (законным представителям) по вопросам воспитания и обучения детей и организация психолого-педагогической поддержки семьи ребенка с ОВЗ младенческого и раннего возраста.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 Организация должна создавать возможности: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● для предоставления информации о Программе семье и всем заинтересованным лицам, вовлечённым в образовательный процесс;</a:t>
            </a:r>
          </a:p>
          <a:p>
            <a:pPr>
              <a:buNone/>
            </a:pPr>
            <a:r>
              <a:rPr lang="ru-RU" dirty="0" smtClean="0"/>
              <a:t>● для педагогов по поиску, использованию материалов, обеспечивающих реализацию Программы, в том числе в информационной среде;</a:t>
            </a:r>
          </a:p>
          <a:p>
            <a:pPr>
              <a:buNone/>
            </a:pPr>
            <a:r>
              <a:rPr lang="ru-RU" dirty="0" smtClean="0"/>
              <a:t>● для обсуждения с родителями (законными представителями) воспитанников вопросов, связанных с реализацией Программы.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психолого-педагогические условия: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● уважение педагогов к человеческому достоинству воспитанников;</a:t>
            </a:r>
          </a:p>
          <a:p>
            <a:pPr>
              <a:buNone/>
            </a:pPr>
            <a:r>
              <a:rPr lang="ru-RU" dirty="0" smtClean="0"/>
              <a:t>● использование в образовательном процессе форм и методов работы с детьми, соответствующих их возрастным и индивидуальным особенностям;</a:t>
            </a:r>
          </a:p>
          <a:p>
            <a:pPr>
              <a:buNone/>
            </a:pPr>
            <a:r>
              <a:rPr lang="ru-RU" dirty="0" smtClean="0"/>
              <a:t>● построение образовательного процесса на основе взаимодействия взрослых с детьми, ориентированного на интересы и возможности каждого ребёнка и учитывающего социальную ситуацию его развития;</a:t>
            </a:r>
          </a:p>
          <a:p>
            <a:pPr>
              <a:buNone/>
            </a:pPr>
            <a:r>
              <a:rPr lang="ru-RU" dirty="0" smtClean="0"/>
              <a:t>● поддержка педагогами положительного, доброжелательного отношения детей друг к другу и взаимодействия детей друг с другом в разных видах деятельности;</a:t>
            </a:r>
          </a:p>
          <a:p>
            <a:pPr>
              <a:buNone/>
            </a:pPr>
            <a:r>
              <a:rPr lang="ru-RU" dirty="0" smtClean="0"/>
              <a:t>● поддержка инициативы и самостоятельности детей в специфических для них видах деятельности;</a:t>
            </a:r>
          </a:p>
          <a:p>
            <a:pPr>
              <a:buNone/>
            </a:pPr>
            <a:r>
              <a:rPr lang="ru-RU" dirty="0" smtClean="0"/>
              <a:t>● возможность выбора детьми материалов,  видов активности, участников совместной деятельности и общения;</a:t>
            </a:r>
          </a:p>
          <a:p>
            <a:pPr>
              <a:buNone/>
            </a:pPr>
            <a:r>
              <a:rPr lang="ru-RU" dirty="0" smtClean="0"/>
              <a:t>● защита детей от всех форм физического и психического насилия;</a:t>
            </a:r>
          </a:p>
          <a:p>
            <a:pPr>
              <a:buNone/>
            </a:pPr>
            <a:r>
              <a:rPr lang="ru-RU" dirty="0" smtClean="0"/>
              <a:t>● поддержка Организацией и педагогами родителей в воспитании детей, охране и укреплении их здоровья, вовлечение семей воспитанников непосредственно в образовательный процесс.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Для получения без дискриминации качественного образования детьми с ОВЗ создаются необходимые условия для диагностики и коррекции нарушений развития и социальной адаптации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Деятельность педагогических работников в Организации (группе) должна исключать перегрузки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Организации (группе) </a:t>
            </a:r>
            <a:r>
              <a:rPr lang="ru-RU" b="1" i="1" dirty="0" smtClean="0"/>
              <a:t>может проводиться оценка</a:t>
            </a:r>
            <a:r>
              <a:rPr lang="ru-RU" i="1" dirty="0" smtClean="0"/>
              <a:t> </a:t>
            </a:r>
            <a:r>
              <a:rPr lang="ru-RU" dirty="0" smtClean="0"/>
              <a:t>индивидуального</a:t>
            </a:r>
            <a:r>
              <a:rPr lang="ru-RU" i="1" dirty="0" smtClean="0"/>
              <a:t> </a:t>
            </a:r>
            <a:r>
              <a:rPr lang="ru-RU" dirty="0" smtClean="0"/>
              <a:t>развития детей.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Результаты диагностики могут использоваться исключительно для решения образовательных задач: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● индивидуализации;</a:t>
            </a:r>
          </a:p>
          <a:p>
            <a:pPr>
              <a:buNone/>
            </a:pPr>
            <a:r>
              <a:rPr lang="ru-RU" dirty="0" smtClean="0"/>
              <a:t>● оптимизации работы с группой детей.</a:t>
            </a:r>
          </a:p>
          <a:p>
            <a:pPr>
              <a:buNone/>
            </a:pPr>
            <a:r>
              <a:rPr lang="ru-RU" dirty="0" smtClean="0"/>
              <a:t>При необходимости используется психологическая диагностика развития детей, которую проводят квалифицированные специалисты (педагоги-психологи, психологи).</a:t>
            </a:r>
          </a:p>
          <a:p>
            <a:pPr>
              <a:buNone/>
            </a:pPr>
            <a:r>
              <a:rPr lang="ru-RU" dirty="0" smtClean="0"/>
              <a:t>Участие ребёнка в психологической диагностике допускается только с согласия его родителей (законных представителей).</a:t>
            </a:r>
          </a:p>
          <a:p>
            <a:pPr>
              <a:buNone/>
            </a:pPr>
            <a:r>
              <a:rPr lang="ru-RU" dirty="0" smtClean="0"/>
              <a:t>Результаты психологической диагностики могут использоваться для решения задач психологического сопровождения и проведения квалифицированной коррекции развития детей.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Предельная наполняемость групп устанавливается исполнительными органами государственной власти субъектов Российской Федерации в соответствии с санитарно-эпидемиологическими правилами и нормативами.</a:t>
            </a:r>
          </a:p>
          <a:p>
            <a:pPr>
              <a:buNone/>
            </a:pPr>
            <a:r>
              <a:rPr lang="ru-RU" dirty="0" smtClean="0"/>
              <a:t>Предельная наполняемость групп, включающих детей с ОВЗ и детей-инвалидов, в том числе в группах компенсирующей и комбинированной направленности, устанавливается в соответствии с санитарно-эпидемиологическими правилами и нормативами.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 В Организации, реализующей Программу, должны быть созданы условия для:</a:t>
            </a:r>
          </a:p>
          <a:p>
            <a:pPr>
              <a:buNone/>
            </a:pPr>
            <a:r>
              <a:rPr lang="ru-RU" dirty="0" smtClean="0"/>
              <a:t>● повышения квалификации педагогических и руководящих работников (в том числе по их выбору) и их профессионального развития;</a:t>
            </a:r>
          </a:p>
          <a:p>
            <a:pPr>
              <a:buNone/>
            </a:pPr>
            <a:r>
              <a:rPr lang="ru-RU" dirty="0" smtClean="0"/>
              <a:t>● консультативной поддержки педагогов и родителей по вопросам образования и охраны здоровья детей, </a:t>
            </a:r>
          </a:p>
          <a:p>
            <a:pPr>
              <a:buNone/>
            </a:pPr>
            <a:r>
              <a:rPr lang="ru-RU" dirty="0" smtClean="0"/>
              <a:t>● организационно-методического сопровождения процесса реализации Программы;</a:t>
            </a:r>
          </a:p>
          <a:p>
            <a:pPr>
              <a:buNone/>
            </a:pPr>
            <a:r>
              <a:rPr lang="ru-RU" dirty="0" smtClean="0"/>
              <a:t>● материально-технического обеспечения реализации Программы.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 Организация создаёт условия для коррекционной работы с детьми с ОВЗ и </a:t>
            </a:r>
            <a:r>
              <a:rPr lang="ru-RU" dirty="0" err="1" smtClean="0"/>
              <a:t>детьми‑инвалидами</a:t>
            </a:r>
            <a:r>
              <a:rPr lang="ru-RU" dirty="0" smtClean="0"/>
              <a:t>, осваивающими Программу совместно с другими воспитанниками в группах комбинированной направленности, должны создаваться в соответствии с перечнем и планом реализации индивидуально ориентированных коррекционных мероприятий, обеспечивающих удовлетворение особых образовательных потребностей детей с ОВЗ и детей-инвалидов.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1903</TotalTime>
  <Words>143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Слайд 1</vt:lpstr>
      <vt:lpstr>психолого-педагогические условия:</vt:lpstr>
      <vt:lpstr>Слайд 3</vt:lpstr>
      <vt:lpstr>Слайд 4</vt:lpstr>
      <vt:lpstr>Слайд 5</vt:lpstr>
      <vt:lpstr>Результаты диагностики могут использоваться исключительно для решения образовательных задач: </vt:lpstr>
      <vt:lpstr>Слайд 7</vt:lpstr>
      <vt:lpstr>Слайд 8</vt:lpstr>
      <vt:lpstr>Слайд 9</vt:lpstr>
      <vt:lpstr>Основными направлениями деятельности службы ранней помощи являются: </vt:lpstr>
      <vt:lpstr> Организация должна создавать возможности: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User</cp:lastModifiedBy>
  <cp:revision>3</cp:revision>
  <dcterms:created xsi:type="dcterms:W3CDTF">2015-01-16T07:05:13Z</dcterms:created>
  <dcterms:modified xsi:type="dcterms:W3CDTF">2015-02-20T06:22:33Z</dcterms:modified>
</cp:coreProperties>
</file>