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4" r:id="rId9"/>
    <p:sldId id="269" r:id="rId10"/>
    <p:sldId id="265" r:id="rId11"/>
    <p:sldId id="266" r:id="rId12"/>
    <p:sldId id="267" r:id="rId13"/>
    <p:sldId id="268" r:id="rId14"/>
    <p:sldId id="270" r:id="rId15"/>
    <p:sldId id="271" r:id="rId1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7/17/2018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7/17/2018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7/17/2018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7/17/2018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7/17/2018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7/17/2018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7/17/2018</a:t>
            </a:fld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7/17/2018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7/17/2018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7/17/2018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7/17/2018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7/17/2018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Исследовательский проект с детьми среднего дошкольного возраста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«Вкусное мороженое!»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9200" y="3899938"/>
            <a:ext cx="7543800" cy="2729462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pPr algn="r"/>
            <a:r>
              <a:rPr lang="ru-RU" b="1" dirty="0" smtClean="0"/>
              <a:t>Участники проекта:</a:t>
            </a:r>
          </a:p>
          <a:p>
            <a:pPr algn="r"/>
            <a:r>
              <a:rPr lang="ru-RU" dirty="0" smtClean="0"/>
              <a:t>Ольга Валерьевна Полынь, воспитатель,  </a:t>
            </a:r>
          </a:p>
          <a:p>
            <a:pPr algn="r"/>
            <a:r>
              <a:rPr lang="ru-RU" dirty="0" smtClean="0"/>
              <a:t>воспитанники и родители группы «</a:t>
            </a:r>
            <a:r>
              <a:rPr lang="ru-RU" dirty="0" err="1" smtClean="0"/>
              <a:t>Рябинушка</a:t>
            </a:r>
            <a:r>
              <a:rPr lang="ru-RU" dirty="0" smtClean="0"/>
              <a:t>»</a:t>
            </a:r>
          </a:p>
          <a:p>
            <a:pPr algn="r"/>
            <a:r>
              <a:rPr lang="ru-RU" dirty="0" smtClean="0"/>
              <a:t>Детский сад «Светлячок»</a:t>
            </a:r>
          </a:p>
          <a:p>
            <a:pPr algn="r"/>
            <a:r>
              <a:rPr lang="ru-RU" dirty="0" smtClean="0"/>
              <a:t>г. Заводоуковск, 2018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Играли в сюжетно-ролевую игру «Кафе»</a:t>
            </a:r>
            <a:endParaRPr lang="ru-RU" dirty="0"/>
          </a:p>
        </p:txBody>
      </p:sp>
      <p:pic>
        <p:nvPicPr>
          <p:cNvPr id="2050" name="Picture 2" descr="F:\IMG_20180209_09214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89100" y="2354262"/>
            <a:ext cx="5626100" cy="42195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Во время прогулки не гуляли мы без дела…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4" name="Picture 2" descr="F:\IMG_20180209_10554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057400"/>
            <a:ext cx="3243263" cy="4324350"/>
          </a:xfrm>
          <a:prstGeom prst="rect">
            <a:avLst/>
          </a:prstGeom>
          <a:noFill/>
        </p:spPr>
      </p:pic>
      <p:pic>
        <p:nvPicPr>
          <p:cNvPr id="3075" name="Picture 3" descr="F:\IMG_20180209_1102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800" y="2362200"/>
            <a:ext cx="5181600" cy="304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Для родителей придумали развлечение, что бы не скучали в приемной </a:t>
            </a:r>
            <a:endParaRPr lang="ru-RU" dirty="0"/>
          </a:p>
        </p:txBody>
      </p:sp>
      <p:pic>
        <p:nvPicPr>
          <p:cNvPr id="4098" name="Picture 2" descr="F:\IMG_20180209_13071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590800"/>
            <a:ext cx="3429000" cy="4059238"/>
          </a:xfrm>
          <a:prstGeom prst="rect">
            <a:avLst/>
          </a:prstGeom>
          <a:noFill/>
        </p:spPr>
      </p:pic>
      <p:pic>
        <p:nvPicPr>
          <p:cNvPr id="4099" name="Picture 3" descr="F:\IMG_20180209_13074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4638712" y="1891347"/>
            <a:ext cx="3799932" cy="50665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Участие родителей в пополнении предметно- развивающей среды </a:t>
            </a:r>
            <a:endParaRPr lang="ru-RU" dirty="0"/>
          </a:p>
        </p:txBody>
      </p:sp>
      <p:pic>
        <p:nvPicPr>
          <p:cNvPr id="5122" name="Picture 2" descr="F:\IMG_20180209_12274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2286000"/>
            <a:ext cx="6324600" cy="4324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066800"/>
          </a:xfrm>
        </p:spPr>
        <p:txBody>
          <a:bodyPr/>
          <a:lstStyle/>
          <a:p>
            <a:pPr algn="ctr"/>
            <a:r>
              <a:rPr lang="ru-RU" dirty="0" smtClean="0"/>
              <a:t>Выводы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325112"/>
          </a:xfrm>
        </p:spPr>
        <p:txBody>
          <a:bodyPr/>
          <a:lstStyle/>
          <a:p>
            <a:r>
              <a:rPr lang="ru-RU" dirty="0" smtClean="0"/>
              <a:t> Здоровому человеку можно есть мороженое 2-3 раза в неделю; </a:t>
            </a:r>
          </a:p>
          <a:p>
            <a:r>
              <a:rPr lang="ru-RU" dirty="0" smtClean="0"/>
              <a:t>Существует ряд заболеваний, при которых употребление мороженого нежелательно;</a:t>
            </a:r>
          </a:p>
          <a:p>
            <a:r>
              <a:rPr lang="ru-RU" dirty="0" smtClean="0"/>
              <a:t>Многие мифы не всегда соответствуют действительности; </a:t>
            </a:r>
          </a:p>
          <a:p>
            <a:r>
              <a:rPr lang="ru-RU" dirty="0" smtClean="0"/>
              <a:t>Приготовить мороженое в домашних условиях не так уж сложно.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/>
          <a:lstStyle/>
          <a:p>
            <a:r>
              <a:rPr lang="ru-RU" dirty="0" smtClean="0"/>
              <a:t>        Список литературы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52600"/>
            <a:ext cx="8458200" cy="432511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Зубова Н.Д. Производство мороженого, 2010.</a:t>
            </a:r>
          </a:p>
          <a:p>
            <a:pPr lvl="0"/>
            <a:r>
              <a:rPr lang="ru-RU" dirty="0" smtClean="0"/>
              <a:t>Энциклопедия для детей. Москва, </a:t>
            </a:r>
            <a:r>
              <a:rPr lang="ru-RU" dirty="0" err="1" smtClean="0"/>
              <a:t>Аванта</a:t>
            </a:r>
            <a:r>
              <a:rPr lang="ru-RU" dirty="0" smtClean="0"/>
              <a:t>, 2011</a:t>
            </a:r>
          </a:p>
          <a:p>
            <a:pPr lvl="0"/>
            <a:r>
              <a:rPr lang="ru-RU" dirty="0" smtClean="0"/>
              <a:t>Оленев Ю.А., Борисова О.С. Домашнее мороженое Издательство: ВО “</a:t>
            </a:r>
            <a:r>
              <a:rPr lang="ru-RU" dirty="0" err="1" smtClean="0"/>
              <a:t>Агропромиздат</a:t>
            </a:r>
            <a:r>
              <a:rPr lang="ru-RU" dirty="0" smtClean="0"/>
              <a:t>”, 2009.</a:t>
            </a:r>
          </a:p>
          <a:p>
            <a:r>
              <a:rPr lang="ru-RU" dirty="0" smtClean="0"/>
              <a:t>Интернет - </a:t>
            </a:r>
            <a:r>
              <a:rPr lang="ru-RU" dirty="0" err="1" smtClean="0"/>
              <a:t>cайты</a:t>
            </a:r>
            <a:r>
              <a:rPr lang="ru-RU" dirty="0" smtClean="0"/>
              <a:t>:</a:t>
            </a:r>
          </a:p>
          <a:p>
            <a:pPr lvl="0"/>
            <a:r>
              <a:rPr lang="ru-RU" dirty="0" smtClean="0"/>
              <a:t>http://innovatory.narod.ru/</a:t>
            </a:r>
          </a:p>
          <a:p>
            <a:pPr lvl="0"/>
            <a:r>
              <a:rPr lang="ru-RU" dirty="0" smtClean="0"/>
              <a:t>https://ru.wikipedia.org</a:t>
            </a:r>
          </a:p>
          <a:p>
            <a:pPr lvl="0"/>
            <a:r>
              <a:rPr lang="ru-RU" dirty="0" smtClean="0"/>
              <a:t>http://www.liveinternet.ru/</a:t>
            </a:r>
          </a:p>
          <a:p>
            <a:pPr lvl="0"/>
            <a:r>
              <a:rPr lang="ru-RU" dirty="0" smtClean="0"/>
              <a:t>http://www.allwomens.ru/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" y="1981200"/>
            <a:ext cx="89916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Гипотеза: </a:t>
            </a:r>
            <a:br>
              <a:rPr lang="ru-RU" dirty="0" smtClean="0"/>
            </a:br>
            <a:r>
              <a:rPr lang="ru-RU" dirty="0" smtClean="0"/>
              <a:t>можно предположить, что мороженое не полезно, т.к. родители запрещают его много есть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7498081" y="6324600"/>
            <a:ext cx="45719" cy="76200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1295400" y="5105400"/>
            <a:ext cx="7543800" cy="143406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64008" marR="0" lvl="0" indent="0" algn="r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Чтобы</a:t>
            </a: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подтвердить (или опровергнуть) гипотезу мы погрузились в исследовательский проект с 17.01.2018 по 02.02.2018</a:t>
            </a: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Цель: выяснить- мороженое полезно или не очень для здоровья человека?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b="1" i="1" dirty="0" smtClean="0"/>
              <a:t>Задачи: </a:t>
            </a:r>
          </a:p>
          <a:p>
            <a:r>
              <a:rPr lang="ru-RU" dirty="0" smtClean="0"/>
              <a:t>Узнать, что называется мороженым?</a:t>
            </a:r>
          </a:p>
          <a:p>
            <a:r>
              <a:rPr lang="ru-RU" dirty="0" smtClean="0"/>
              <a:t>Прочитать, когда появилось первое мороженое?</a:t>
            </a:r>
          </a:p>
          <a:p>
            <a:r>
              <a:rPr lang="ru-RU" dirty="0" smtClean="0"/>
              <a:t>Узнать, вред или пользу оказывает мороженое на здоровье человека.</a:t>
            </a:r>
          </a:p>
          <a:p>
            <a:r>
              <a:rPr lang="ru-RU" dirty="0" smtClean="0"/>
              <a:t>Узнать какие виды мороженого существуют.</a:t>
            </a:r>
          </a:p>
          <a:p>
            <a:r>
              <a:rPr lang="ru-RU" dirty="0" smtClean="0"/>
              <a:t>Изготовить домашнее мороженое.</a:t>
            </a:r>
          </a:p>
          <a:p>
            <a:r>
              <a:rPr lang="ru-RU" dirty="0" smtClean="0"/>
              <a:t>Разработать памятку «Домашнее мороженое»</a:t>
            </a:r>
          </a:p>
          <a:p>
            <a:r>
              <a:rPr lang="ru-RU" dirty="0" smtClean="0"/>
              <a:t>Сделать выводы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       Что такое мороженое?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r>
              <a:rPr lang="ru-RU" dirty="0" smtClean="0"/>
              <a:t>Мороженое- замороженная сладкая масса из молочных продуктов с различными добавками.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         Немного истории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История происхождения мороженого. Мороженое - очень древнее лакомство.  Еще  до нашей эры в богатых домах Китая к столу подавались фруктовые соки, смешанные со снегом или льдом. Рецепты и способы хранения держались в тайне. Очень любила мороженое королева Франции Екатерина Медичи. На торжественных обедах она угощала гостей мороженым и </a:t>
            </a:r>
            <a:r>
              <a:rPr lang="ru-RU" dirty="0" err="1" smtClean="0"/>
              <a:t>щербетом</a:t>
            </a:r>
            <a:r>
              <a:rPr lang="ru-RU" dirty="0" smtClean="0"/>
              <a:t>, куда по ее собственному рецепту добавлялся охлажденный мандариновый и апельсиновый сок. Еще в Киевской Руси  подавали мелко наструганное замороженное молоко. Во многих деревнях на масленицу изготовлялась смесь из замороженного творога, сметаны, изюма и сахара.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основные виды мороженого</a:t>
            </a:r>
            <a:endParaRPr lang="ru-RU" dirty="0"/>
          </a:p>
        </p:txBody>
      </p:sp>
      <p:pic>
        <p:nvPicPr>
          <p:cNvPr id="7170" name="Picture 2" descr="C:\Users\Конкурс\Desktop\slide_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685800"/>
            <a:ext cx="8763000" cy="59245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Польза мороженого для нашего организма: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Всем известно, что мороженое делают из молока. И в нем вы найдете полезные вещества. Это витамины Б которые борются с плохим настроением, улучают сон, кожу и волосы. Витамин А улучшает зрение. Витамин Д помогает организму усваивать кальций. А еще стаканчик мороженого снабдит наш организм полезными минералами. 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Мы работали по системной паутинке</a:t>
            </a:r>
            <a:endParaRPr lang="ru-RU" dirty="0"/>
          </a:p>
        </p:txBody>
      </p:sp>
      <p:pic>
        <p:nvPicPr>
          <p:cNvPr id="1026" name="Picture 2" descr="F:\IMG_20180209_0858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828800"/>
            <a:ext cx="4622800" cy="3467100"/>
          </a:xfrm>
          <a:prstGeom prst="rect">
            <a:avLst/>
          </a:prstGeom>
          <a:noFill/>
        </p:spPr>
      </p:pic>
      <p:pic>
        <p:nvPicPr>
          <p:cNvPr id="1028" name="Picture 4" descr="F:\IMG_20180209_13164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 rot="793678">
            <a:off x="5442814" y="2681748"/>
            <a:ext cx="3177619" cy="33175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F:\IMG_20180209_09302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914400"/>
            <a:ext cx="4517232" cy="52018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</TotalTime>
  <Words>417</Words>
  <Application>Microsoft Office PowerPoint</Application>
  <PresentationFormat>Экран (4:3)</PresentationFormat>
  <Paragraphs>45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Georgia</vt:lpstr>
      <vt:lpstr>Trebuchet MS</vt:lpstr>
      <vt:lpstr>Wingdings 2</vt:lpstr>
      <vt:lpstr>Городская</vt:lpstr>
      <vt:lpstr>Исследовательский проект с детьми среднего дошкольного возраста «Вкусное мороженое!» </vt:lpstr>
      <vt:lpstr>     Гипотеза:  можно предположить, что мороженое не полезно, т.к. родители запрещают его много есть</vt:lpstr>
      <vt:lpstr>Цель: выяснить- мороженое полезно или не очень для здоровья человека? </vt:lpstr>
      <vt:lpstr>        Что такое мороженое? </vt:lpstr>
      <vt:lpstr>          Немного истории</vt:lpstr>
      <vt:lpstr>  основные виды мороженого</vt:lpstr>
      <vt:lpstr>Польза мороженого для нашего организма:</vt:lpstr>
      <vt:lpstr>Мы работали по системной паутинке</vt:lpstr>
      <vt:lpstr>Презентация PowerPoint</vt:lpstr>
      <vt:lpstr>Играли в сюжетно-ролевую игру «Кафе»</vt:lpstr>
      <vt:lpstr>Во время прогулки не гуляли мы без дела… </vt:lpstr>
      <vt:lpstr>Для родителей придумали развлечение, что бы не скучали в приемной </vt:lpstr>
      <vt:lpstr>Участие родителей в пополнении предметно- развивающей среды </vt:lpstr>
      <vt:lpstr>Выводы </vt:lpstr>
      <vt:lpstr>        Список литературы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«Вкусное мороженое»</dc:title>
  <dc:creator>Конкурс</dc:creator>
  <cp:lastModifiedBy>User6</cp:lastModifiedBy>
  <cp:revision>13</cp:revision>
  <dcterms:created xsi:type="dcterms:W3CDTF">2018-02-09T08:22:33Z</dcterms:created>
  <dcterms:modified xsi:type="dcterms:W3CDTF">2018-07-17T05:52:12Z</dcterms:modified>
</cp:coreProperties>
</file>