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2" r:id="rId7"/>
    <p:sldId id="263" r:id="rId8"/>
    <p:sldId id="264" r:id="rId9"/>
    <p:sldId id="261" r:id="rId10"/>
    <p:sldId id="265" r:id="rId11"/>
    <p:sldId id="26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976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7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5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32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7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4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64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8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3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8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1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BD714-AEB7-47A1-9D95-E774A6FE8A7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7A561-9CFC-4705-99EE-DA6305ACCE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67249" y="1026403"/>
            <a:ext cx="9192501" cy="71396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8682" y="179512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 № 2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30225" y="2033990"/>
            <a:ext cx="5544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ПАСПОРТ ДИДАКТИЧЕСКОГО ПОСОБИЯ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 ВОЛШЕБНЫЙ ЦВЕТОК»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7" name="Picture 2" descr="C:\Users\Светлана\Desktop\фото группы 1 колокольчики 2014  2015 год\DSC0340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640" y="2915816"/>
            <a:ext cx="3865280" cy="2994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" name="Picture 3" descr="C:\Users\Светлана\Desktop\фото группы 1 колокольчики 2014  2015 год\DSC0337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8920" y="5373216"/>
            <a:ext cx="4005064" cy="33054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640" y="8678640"/>
            <a:ext cx="16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Май 2015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04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42998" y="1143001"/>
            <a:ext cx="9144000" cy="6857998"/>
          </a:xfrm>
          <a:prstGeom prst="rect">
            <a:avLst/>
          </a:prstGeom>
        </p:spPr>
      </p:pic>
      <p:pic>
        <p:nvPicPr>
          <p:cNvPr id="4098" name="Picture 2" descr="C:\Users\Светлана\Desktop\фото группы 1 колокольчики 2014  2015 год\DSC0340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432" y="1547663"/>
            <a:ext cx="6381328" cy="5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72052" y="323528"/>
            <a:ext cx="6645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«Сенсорный цветок»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54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62672" y="1143001"/>
            <a:ext cx="9144000" cy="6857998"/>
          </a:xfrm>
          <a:prstGeom prst="rect">
            <a:avLst/>
          </a:prstGeom>
        </p:spPr>
      </p:pic>
      <p:pic>
        <p:nvPicPr>
          <p:cNvPr id="5122" name="Picture 2" descr="C:\Users\Светлана\Desktop\фото группы 1 колокольчики 2014  2015 год\DSC0336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099" y="251520"/>
            <a:ext cx="2636912" cy="41693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Светлана\Desktop\фото группы 1 колокольчики 2014  2015 год\DSC0336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5" b="-1038"/>
          <a:stretch/>
        </p:blipFill>
        <p:spPr bwMode="auto">
          <a:xfrm>
            <a:off x="3956386" y="539552"/>
            <a:ext cx="2872815" cy="5082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5124" name="Picture 4" descr="C:\Users\Светлана\Desktop\фото группы 1 колокольчики 2014  2015 год\DSC034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1383" y="4971084"/>
            <a:ext cx="5082344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69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34277" y="1143002"/>
            <a:ext cx="9144000" cy="68579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35800" y="293906"/>
            <a:ext cx="597666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 образовательной организации</a:t>
            </a:r>
            <a:endParaRPr kumimoji="0" lang="ru-RU" altLang="ru-RU" sz="7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Департамент образования города Москвы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Западное окружное управление образования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кола № 1015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СТРУКТУРНОЕ ПОДРАЗДЕЛЕНИЕ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ДОШКОЛЬНОГО ОБРАЗОВАНИЯ № 2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119634,Г. Москва, ул. Шолохова, д.6,корп.4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т/факс: 8-495-731-16-77, 8-495-731-89-11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alt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dou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1800@</a:t>
            </a:r>
            <a:r>
              <a:rPr kumimoji="0" lang="en-US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mail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alt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 пособия: </a:t>
            </a:r>
            <a:r>
              <a:rPr kumimoji="0" lang="en-US" altLang="ru-RU" b="0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Светлана\Pictures\foto_dlya_bosa_100_auto_5_8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2" t="4027"/>
          <a:stretch/>
        </p:blipFill>
        <p:spPr bwMode="auto">
          <a:xfrm>
            <a:off x="435800" y="4571999"/>
            <a:ext cx="1553039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88839" y="5256269"/>
            <a:ext cx="44236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Харькина</a:t>
            </a:r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Светлана Анатольевна,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Светлана\Pictures\15_100_auto_5_8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7955" r="6666" b="13056"/>
          <a:stretch/>
        </p:blipFill>
        <p:spPr bwMode="auto">
          <a:xfrm>
            <a:off x="5195051" y="6516216"/>
            <a:ext cx="1517549" cy="2170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44724" y="6943091"/>
            <a:ext cx="4304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Горбунова Валентина Алексеевна,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4874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42998" y="1143001"/>
            <a:ext cx="9144000" cy="68579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63711" y="433906"/>
            <a:ext cx="3530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Цель разработки пособия</a:t>
            </a:r>
            <a:endParaRPr lang="ru-RU" sz="2400" u="sng" dirty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248" y="895571"/>
            <a:ext cx="6047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многофункциональное педагогическое пособие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учетом принципа интеграции образовательных областей,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возрастными возможностями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особенностями воспитания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4058" y="4587006"/>
            <a:ext cx="2869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Назначение пособия</a:t>
            </a:r>
            <a:endParaRPr lang="ru-RU" sz="2400" u="sng" dirty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7869" y="2554559"/>
            <a:ext cx="4762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Принципы использования пособия</a:t>
            </a:r>
            <a:endParaRPr lang="ru-RU" sz="2400" u="sng" dirty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3583" y="3425639"/>
            <a:ext cx="4338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Доступность, наглядность, безопасность,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многофункциональность, эффективность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958" y="5436096"/>
            <a:ext cx="58640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игра будет полезна для родителей и воспитателей, детей младшего дошкольного возраста. Игра многофункциональна, и поэтому превращается в весёлое занятие, во время которого дети учатся различать цвета, диких и домашних животных, предметы обихода, фрукты и овощи.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такую игру можно на магнитной доске или как настольное пособие.</a:t>
            </a:r>
          </a:p>
        </p:txBody>
      </p:sp>
    </p:spTree>
    <p:extLst>
      <p:ext uri="{BB962C8B-B14F-4D97-AF65-F5344CB8AC3E}">
        <p14:creationId xmlns:p14="http://schemas.microsoft.com/office/powerpoint/2010/main" val="2488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31439" y="1154562"/>
            <a:ext cx="9144000" cy="683487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2656" y="193990"/>
            <a:ext cx="640871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400" u="sng" dirty="0" smtClean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закрепление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 детей о цвете, о животных, предметах быта, о геометрических формах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2400" b="1" u="sng" dirty="0" smtClean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умение различать по цвету, развивать память, мышление, группировать предметы, собирать волшебный цветок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нужно подбирать предметные картинки в соответствии с заданием воспитателя.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Задания могут быть очень разнообразные. Формировать навык самостоятельно раскладывать предметные картинки или убирать лишнюю картинку. Развивать у детей интерес к игре.</a:t>
            </a:r>
          </a:p>
        </p:txBody>
      </p:sp>
    </p:spTree>
    <p:extLst>
      <p:ext uri="{BB962C8B-B14F-4D97-AF65-F5344CB8AC3E}">
        <p14:creationId xmlns:p14="http://schemas.microsoft.com/office/powerpoint/2010/main" val="30814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42998" y="1143001"/>
            <a:ext cx="9144000" cy="685799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665" y="509350"/>
            <a:ext cx="612068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 «Подбери волшебные лепестки по форме, заданной на серединке цветка»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закрепление основных цветов, и геометрической фигуры круг.</a:t>
            </a:r>
          </a:p>
          <a:p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23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предлагает рассмотреть середину будущего цветка, перед детьми четыре круга красный, жёлтый, синий и зелёный.</a:t>
            </a: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дети вы узнаёте, какая это фигура?</a:t>
            </a: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 это круг</a:t>
            </a: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 какого цвета круги?</a:t>
            </a: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красный, жёлтый, синий, зелёный.</a:t>
            </a:r>
          </a:p>
          <a:p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 посмотрите, сколько у нас разных картинок, давайте соберём волшебные цветы. Воспитатель объясняет задание, что к красной середине нужно подобрать картинки, в которых есть красный цвет. К жёлтой середине подобрать картинки, в которых есть жёлтый цвет, и так аналогично с синим и зелёными цветами.</a:t>
            </a:r>
          </a:p>
        </p:txBody>
      </p:sp>
    </p:spTree>
    <p:extLst>
      <p:ext uri="{BB962C8B-B14F-4D97-AF65-F5344CB8AC3E}">
        <p14:creationId xmlns:p14="http://schemas.microsoft.com/office/powerpoint/2010/main" val="35869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42998" y="1143001"/>
            <a:ext cx="9144000" cy="6857998"/>
          </a:xfrm>
          <a:prstGeom prst="rect">
            <a:avLst/>
          </a:prstGeom>
        </p:spPr>
      </p:pic>
      <p:pic>
        <p:nvPicPr>
          <p:cNvPr id="1027" name="Picture 3" descr="C:\Users\Светлана\Desktop\фото группы 1 колокольчики 2014  2015 год\DSC033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640" y="288022"/>
            <a:ext cx="4589446" cy="3996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ветлана\Desktop\фото группы 1 колокольчики 2014  2015 год\DSC0339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8760" y="4716016"/>
            <a:ext cx="4809929" cy="39354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65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54562" y="1160648"/>
            <a:ext cx="9144000" cy="6857998"/>
          </a:xfrm>
          <a:prstGeom prst="rect">
            <a:avLst/>
          </a:prstGeom>
        </p:spPr>
      </p:pic>
      <p:pic>
        <p:nvPicPr>
          <p:cNvPr id="2053" name="Picture 5" descr="C:\Users\Светлана\Desktop\фото группы 1 колокольчики 2014  2015 год\DSC034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672" y="341174"/>
            <a:ext cx="4911959" cy="42484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ветлана\Desktop\фото группы 1 колокольчики 2014  2015 год\DSC0339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3384" y="5004048"/>
            <a:ext cx="4911959" cy="38164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33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42998" y="1143001"/>
            <a:ext cx="9144000" cy="6857998"/>
          </a:xfrm>
          <a:prstGeom prst="rect">
            <a:avLst/>
          </a:prstGeom>
        </p:spPr>
      </p:pic>
      <p:pic>
        <p:nvPicPr>
          <p:cNvPr id="3074" name="Picture 2" descr="C:\Users\Светлана\Desktop\фото группы 1 колокольчики 2014  2015 год\DSC0337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4908" y="359828"/>
            <a:ext cx="5311348" cy="42121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ветлана\Desktop\фото группы 1 колокольчики 2014  2015 год\DSC0338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64908" y="4802117"/>
            <a:ext cx="5427168" cy="40107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4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131424" y="1143001"/>
            <a:ext cx="9144000" cy="68579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111" y="611560"/>
            <a:ext cx="50829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для развития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елкой моторики.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«Сенсорный цветок»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662" y="1979712"/>
            <a:ext cx="612068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игра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мелкой моторики младших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 сделана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своими руками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400" b="1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sz="2400" u="sng" dirty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u="sng" dirty="0" smtClean="0">
              <a:solidFill>
                <a:srgbClr val="002060"/>
              </a:solidFill>
              <a:uFill>
                <a:solidFill>
                  <a:srgbClr val="C00000"/>
                </a:solidFill>
              </a:u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нацелено 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рук, усидчивости и глазомера у детей младшего дошкольного возраста. В процессе игры совершенствуется координация движений, гибкость кистей рук, пространственное ориентирование, формируются понятия «вверху», «внизу», «справа», «слева».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0130" y="4956034"/>
            <a:ext cx="62977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Плюсов у таких развивающих контурных игрушек много: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легкие и поэтому мобильные,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мягкие и упругие, а значит - безопасные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яркие и разноцветные,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гигиеничные: их легко мыть,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отлично комбинируются между собой,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развивают творческие и умственные способности,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увлекают детей и сильно облегчают работу педагогов</a:t>
            </a: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- они недорогие и долговечные.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«Сенсорный цветок»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- просто кладезь умений и навыков ребенка!</a:t>
            </a:r>
          </a:p>
        </p:txBody>
      </p:sp>
    </p:spTree>
    <p:extLst>
      <p:ext uri="{BB962C8B-B14F-4D97-AF65-F5344CB8AC3E}">
        <p14:creationId xmlns:p14="http://schemas.microsoft.com/office/powerpoint/2010/main" val="25984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344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Светлана</cp:lastModifiedBy>
  <cp:revision>18</cp:revision>
  <dcterms:created xsi:type="dcterms:W3CDTF">2015-05-06T10:15:38Z</dcterms:created>
  <dcterms:modified xsi:type="dcterms:W3CDTF">2018-07-17T10:49:24Z</dcterms:modified>
</cp:coreProperties>
</file>