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6" r:id="rId3"/>
    <p:sldId id="258" r:id="rId4"/>
    <p:sldId id="264" r:id="rId5"/>
    <p:sldId id="261" r:id="rId6"/>
    <p:sldId id="263" r:id="rId7"/>
    <p:sldId id="262" r:id="rId8"/>
    <p:sldId id="266" r:id="rId9"/>
    <p:sldId id="268" r:id="rId10"/>
    <p:sldId id="265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D47C7-0A69-4951-8D1A-3C490535EA3D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DE47F-F09E-4C51-8D4C-2FA2FBDD0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Будникова\мои документы\ПРЕЗЕНТАЦИИ\презент.шаблоны\шаблон 2 титульни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99592" y="321297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«Мой маленький друг»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224736" cy="98566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Хаустова Ирина Владиславовна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№24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Перспективы проекта 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3140969"/>
            <a:ext cx="8136904" cy="3168352"/>
          </a:xfrm>
        </p:spPr>
        <p:txBody>
          <a:bodyPr>
            <a:normAutofit/>
          </a:bodyPr>
          <a:lstStyle/>
          <a:p>
            <a:r>
              <a:rPr lang="ru-RU" dirty="0" smtClean="0"/>
              <a:t>Сотрудничество с «Клубом»</a:t>
            </a:r>
          </a:p>
          <a:p>
            <a:r>
              <a:rPr lang="ru-RU" dirty="0" smtClean="0"/>
              <a:t> Совместное сотрудничество с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с</a:t>
            </a:r>
            <a:r>
              <a:rPr lang="ru-RU" dirty="0" smtClean="0"/>
              <a:t> №27 и  1-е классы школы №163</a:t>
            </a:r>
          </a:p>
          <a:p>
            <a:r>
              <a:rPr lang="ru-RU" dirty="0" smtClean="0"/>
              <a:t>Создание группы волонтеров поселка Октябрьский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482" name="Picture 2" descr="https://i.mycdn.me/image?t=3&amp;bid=837901803230&amp;id=837901803230&amp;plc=WEB&amp;tkn=*PAcEgU2_WoVQO9t_44c5LDYIR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4668010" cy="35010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2132856"/>
            <a:ext cx="361074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Потребность  современного общества в личности, способной строить отношения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Интенсирование  процессов сочувствия, сопереживания, милосердия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08104" y="2132856"/>
            <a:ext cx="317869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Недостаточно решений данной проблемы  в современном ДОУ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Отсутствие соответствующей программы, технологий, средств, приемов</a:t>
            </a: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4067944" y="2924944"/>
            <a:ext cx="1584176" cy="576064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995936" y="4941168"/>
            <a:ext cx="1440160" cy="576064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139952" y="2492896"/>
            <a:ext cx="126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Проблема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4437112"/>
            <a:ext cx="1211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Проблема</a:t>
            </a:r>
            <a:endParaRPr lang="ru-RU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Будникова\мои документы\ПРЕЗЕНТАЦИИ\презент.шаблоны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88640"/>
            <a:ext cx="6624736" cy="593752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Помнению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Л.Е.Сикорской,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волонтерство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что иное, как «способ сохранения и укрепления человеческих ценностей, таких как доброта, безвозмездная помощь любому человеку независимо от его положения в обществе, культурных и этнических особенностей, религии, возраста, пола.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Волонтер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(от лат.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voluntarius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добровольно) Волонтёр  человек, добровольно занимающийся какой либо деятельностью.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Будникова\мои документы\ПРЕЗЕНТАЦИИ\презент.шаблоны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88640"/>
            <a:ext cx="6768752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Исследовать психолого-педагогические основы сущности и содержания процесса социализации ребенка - дошкольника;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Определить уровень сформированности у детей старшего дошкольного возраста таких личностных качеств, как сопереживание, сочувствие, милосердие;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Выявить педагогические условия эффективного обогащения социального опыта через ознакомление дошкольников с волонтерским движением;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Внедрить в практику работы с детьми 5-7 лет опыт организованной деятельности в отряде волонтёров «Мой маленький друг».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3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3999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5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Первый этап (подготовительный)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- входящий мониторинг;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организация взаимодействия с семьями воспитанников;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создание методической базы.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 этап (основной)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       - организация детей и взрослых в рамках проекта.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Третий этап  (заключительный)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Обобщение и транслирование опыта работы в МБДОУ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/с № 24: подведение итогов работы на педагогическом совете.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2060848"/>
          <a:ext cx="7848872" cy="4617839"/>
        </p:xfrm>
        <a:graphic>
          <a:graphicData uri="http://schemas.openxmlformats.org/drawingml/2006/table">
            <a:tbl>
              <a:tblPr/>
              <a:tblGrid>
                <a:gridCol w="5112568"/>
                <a:gridCol w="2736304"/>
              </a:tblGrid>
              <a:tr h="271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Качественные критерии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Количественные критерии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42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Усиление социальной направленности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воспитательно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образовательного процесса ДОУ. Обновление содержания и технологии обучения детей старшего дошкольного возраста милосердию, сочувствию, сопереживанию.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детей в волонтерском движении поможет им освоить основную компетенцию, без которой человек не может жить - коммуникативную компетентность;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научатся вступать в контакт, высказывать свою точку зрения, слушать, понимать и принимать точку зрения собеседника, вести дискуссию;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будут готовы решать социальные задачи, адекватно вести себя в различных жизненных ситуациях, в том числе и конфликтных.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1.Привлечение родителей к активному сотрудничеству с педагогами ДОУ – участие не менее 50% семей.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031113" y="199093"/>
            <a:ext cx="48965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Ресурсное обеспечение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2708920"/>
            <a:ext cx="8208912" cy="3888432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Интернет-ресурсы;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бумага для принтера;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краска для принтера;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технические средства;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методическая литература, наглядные пособия, иллюстрации;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 - бумага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цветная бумага, клей, краски акриловые, кисточки, карандаши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гофрированная бумага;  гипс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горшочки цветочные маленькие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ватманы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поощрительные призы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3" y="2482596"/>
          <a:ext cx="7776864" cy="4218414"/>
        </p:xfrm>
        <a:graphic>
          <a:graphicData uri="http://schemas.openxmlformats.org/drawingml/2006/table">
            <a:tbl>
              <a:tblPr/>
              <a:tblGrid>
                <a:gridCol w="3809949"/>
                <a:gridCol w="3966915"/>
              </a:tblGrid>
              <a:tr h="441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Механизмы устранения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1.Родители не идут на взаимодействие. Чрезмерная загруженность родителей.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Расширение наглядной агитации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Реклама деятельности через взаимодействие детей, детей и родителей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Мотивация с помощью поощрения (грамоты, дипломы, сувениры)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2.Сложности внедрения в образовательную программу  МБДОУ д/с №24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Интеграция образовательных областей в соответствии с ФГОС ДО.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779912" y="0"/>
            <a:ext cx="14702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Риски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удникова\мои документы\ПРЕЗЕНТАЦИИ\презент.шаблоны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3068960"/>
            <a:ext cx="8363272" cy="363326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      приобрела коммуникативные навыки и умения, работая в группе, исполняя разные социальные роли (лидер, исполнитель, посредник);</a:t>
            </a:r>
          </a:p>
          <a:p>
            <a:r>
              <a:rPr lang="ru-RU" dirty="0" smtClean="0"/>
              <a:t>        знакомилась с разными точками зрения на одну проблему (в теории);</a:t>
            </a:r>
          </a:p>
          <a:p>
            <a:r>
              <a:rPr lang="ru-RU" dirty="0" smtClean="0"/>
              <a:t>       овладела практическими навыками научно-исследовательской работы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379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 «Мой маленький друг»</vt:lpstr>
      <vt:lpstr>Слайд 2</vt:lpstr>
      <vt:lpstr>Слайд 3</vt:lpstr>
      <vt:lpstr>Слайд 4</vt:lpstr>
      <vt:lpstr>Слайд 5</vt:lpstr>
      <vt:lpstr>Слайд 6</vt:lpstr>
      <vt:lpstr> Ресурсное обеспечение</vt:lpstr>
      <vt:lpstr>Слайд 8</vt:lpstr>
      <vt:lpstr>Опыт</vt:lpstr>
      <vt:lpstr>Перспективы проекта </vt:lpstr>
      <vt:lpstr>Слайд 11</vt:lpstr>
      <vt:lpstr>Спасибо за внимание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15</cp:revision>
  <dcterms:created xsi:type="dcterms:W3CDTF">2016-09-16T02:58:59Z</dcterms:created>
  <dcterms:modified xsi:type="dcterms:W3CDTF">2016-09-17T10:20:22Z</dcterms:modified>
</cp:coreProperties>
</file>