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216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4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6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4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7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3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65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9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82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1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8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4" name="Picture 7" descr="C:\Users\Светлана\Pictures\5572-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58" l="1429" r="100000">
                        <a14:foregroundMark x1="35714" y1="8421" x2="39107" y2="49211"/>
                        <a14:foregroundMark x1="70179" y1="26579" x2="70179" y2="55000"/>
                        <a14:foregroundMark x1="15536" y1="31579" x2="15536" y2="53158"/>
                        <a14:foregroundMark x1="36964" y1="62895" x2="38214" y2="79474"/>
                        <a14:foregroundMark x1="53571" y1="57368" x2="51786" y2="74211"/>
                        <a14:foregroundMark x1="13750" y1="63421" x2="20357" y2="886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6156176"/>
            <a:ext cx="48965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4684" y="611560"/>
            <a:ext cx="568863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игр и занятий со строительным материалом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Процесс обучения детей конст­руированию строится с учетом особенностей раз­вития конструктивной деятельности и включает в себя три основных на­правления:</a:t>
            </a:r>
          </a:p>
          <a:p>
            <a:pPr lvl="0"/>
            <a:r>
              <a:rPr lang="ru-RU" dirty="0"/>
              <a:t>Развитие познаватель­ных и творческих способ­ностей детей.</a:t>
            </a:r>
          </a:p>
          <a:p>
            <a:pPr lvl="0"/>
            <a:r>
              <a:rPr lang="ru-RU" dirty="0"/>
              <a:t>Развитие художественных способ­ностей.</a:t>
            </a:r>
          </a:p>
          <a:p>
            <a:pPr lvl="0"/>
            <a:r>
              <a:rPr lang="ru-RU" dirty="0"/>
              <a:t>Развитие собственно конструктив­ных способностей, совершенствование технических умений и навыков работы с деталями конструктора.</a:t>
            </a:r>
          </a:p>
          <a:p>
            <a:r>
              <a:rPr lang="ru-RU" dirty="0"/>
              <a:t>Вводить ребенка в мир конструирования можно с 2-3 лет. Это предполагает одновременное раз­витие познавательных, творческих, художественных и технических способ­ностей с помощью сенсорных модель­ных и символических средств. Логику конструктивной деятельности ребенок «открывает» вместе с взрослым на заня­тиях в подгруппе сверстников (раз в неделю) в процессе экспериментирова­ния, моделирования и художественного конструирования.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17522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28700" y="617488"/>
            <a:ext cx="540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Первый этап становления конструк­тивной деятельности детей младшего дошкольного возраста направлен на обучение их конструированию схемати­ческих образов разных объектов (овла­дение цепочкой действий).</a:t>
            </a:r>
          </a:p>
          <a:p>
            <a:r>
              <a:rPr lang="ru-RU" dirty="0"/>
              <a:t>Следующие этапы обучения побужда­ют детей преобразовывать, детализиро­вать схематические образы и создавать характерные персонажи знакомых ска­зок, используя символические средства.</a:t>
            </a:r>
          </a:p>
          <a:p>
            <a:r>
              <a:rPr lang="ru-RU" dirty="0"/>
              <a:t>Три направления в обучении детей дошкольного возраста  конструированию конкре­тизируются следующими задачами.</a:t>
            </a:r>
          </a:p>
        </p:txBody>
      </p:sp>
      <p:pic>
        <p:nvPicPr>
          <p:cNvPr id="4" name="Picture 9" descr="C:\Users\Светлана\Pictures\13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4203" y1="69112" x2="9130" y2="85907"/>
                        <a14:foregroundMark x1="14493" y1="82819" x2="23478" y2="85521"/>
                        <a14:foregroundMark x1="22464" y1="69112" x2="22464" y2="69112"/>
                        <a14:foregroundMark x1="26667" y1="68726" x2="18551" y2="73938"/>
                        <a14:foregroundMark x1="30290" y1="96911" x2="26667" y2="96911"/>
                        <a14:foregroundMark x1="55652" y1="93243" x2="68551" y2="79730"/>
                        <a14:foregroundMark x1="82464" y1="69691" x2="52754" y2="81274"/>
                        <a14:foregroundMark x1="61014" y1="70270" x2="61014" y2="70270"/>
                        <a14:foregroundMark x1="44493" y1="64479" x2="44493" y2="74517"/>
                        <a14:foregroundMark x1="60290" y1="70849" x2="62029" y2="78571"/>
                        <a14:foregroundMark x1="21739" y1="26255" x2="21739" y2="47683"/>
                        <a14:foregroundMark x1="74928" y1="84363" x2="73768" y2="90734"/>
                        <a14:foregroundMark x1="70290" y1="82819" x2="69855" y2="85521"/>
                        <a14:foregroundMark x1="62754" y1="86486" x2="59855" y2="93822"/>
                        <a14:foregroundMark x1="68551" y1="83398" x2="75652" y2="93243"/>
                        <a14:foregroundMark x1="65217" y1="85521" x2="60290" y2="944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93" y="5004048"/>
            <a:ext cx="4655011" cy="33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03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80047" y="611560"/>
            <a:ext cx="57606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	Развитие  познавательных  и творческих способностей </a:t>
            </a:r>
            <a:r>
              <a:rPr lang="ru-RU" dirty="0"/>
              <a:t>предпола­гает формирование действий экспери­ментирования с элементами конструк­тора; «</a:t>
            </a:r>
            <a:r>
              <a:rPr lang="ru-RU" dirty="0" err="1"/>
              <a:t>опредмечивания</a:t>
            </a:r>
            <a:r>
              <a:rPr lang="ru-RU" dirty="0"/>
              <a:t>» заданного при­знака реального объекта; выбора замес­тителей по заданному признаку (форма, величина, цвет) - замещения геометри­ческими фигурами различных объектов</a:t>
            </a:r>
            <a:br>
              <a:rPr lang="ru-RU" dirty="0"/>
            </a:br>
            <a:r>
              <a:rPr lang="ru-RU" dirty="0"/>
              <a:t>или их частей - в процессе практичес­кого конструирования; достраивания и преобразования сюжетных и пейзаж­ных композиций путем включения в них новых объектов.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043" y="4027880"/>
            <a:ext cx="5760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2. Развитие </a:t>
            </a:r>
            <a:r>
              <a:rPr lang="ru-RU" b="1" dirty="0"/>
              <a:t>художественных спо­собностей </a:t>
            </a:r>
            <a:r>
              <a:rPr lang="ru-RU" dirty="0"/>
              <a:t>включает формирование у детей умений адекватно использовать изобразительный «язык» в конструктив­ной деятельности; владеть изобрази­тельными (точка, линия, цвет, свет, фор­ма, фон и др.) и композиционными (симметрия, асимметрия и др.) средст­вами для построения изображения объ­екта и передачи собственного отноше­ния к действительности.</a:t>
            </a:r>
          </a:p>
        </p:txBody>
      </p:sp>
      <p:pic>
        <p:nvPicPr>
          <p:cNvPr id="5" name="Picture 4" descr="J:\bo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61048" y="6228184"/>
            <a:ext cx="2781824" cy="263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3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60648" y="683568"/>
            <a:ext cx="64087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ru-RU" b="1" dirty="0" smtClean="0"/>
              <a:t>Развитие </a:t>
            </a:r>
            <a:r>
              <a:rPr lang="ru-RU" b="1" dirty="0"/>
              <a:t>собственно конструк­тивных способностей, </a:t>
            </a:r>
            <a:r>
              <a:rPr lang="ru-RU" dirty="0"/>
              <a:t>технических умений, навыков работы с деталя­ми конструктора предполагает обуче­ние детей построению схематических, динамичных и характерных образов и разнообразных композиций; преобра­зованию и видоизменению конструк­ции (в высоту и длину путем </a:t>
            </a:r>
            <a:r>
              <a:rPr lang="ru-RU" dirty="0" err="1"/>
              <a:t>надстраи­вания</a:t>
            </a:r>
            <a:r>
              <a:rPr lang="ru-RU" dirty="0"/>
              <a:t> и изменения размера конструк­торского материала); точному соедине­нию элементов конструктора (при пост­роении изображения), их размещению в пространстве (в горизонтальной и вертикальной плоскостях, чередуя разные фигуры и их положения) и активному заполнению всей рабочей поверхности стенда </a:t>
            </a:r>
          </a:p>
        </p:txBody>
      </p:sp>
      <p:pic>
        <p:nvPicPr>
          <p:cNvPr id="4" name="Picture 4" descr="J:\bo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0808" y="4572001"/>
            <a:ext cx="3528392" cy="336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01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4340" y="395536"/>
            <a:ext cx="6309320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Условия, необходимые для игр и занятий со строительным материалом</a:t>
            </a:r>
          </a:p>
          <a:p>
            <a:r>
              <a:rPr lang="ru-RU" dirty="0"/>
              <a:t>Для конструирования во всех возрастных группах используется мелкий (настольный) и крупный (напольный) строительный материал, а также конструкторы, имеющие различные по сложности способы соединения деталей: от элементарных игрушек — вкладышей и </a:t>
            </a:r>
            <a:r>
              <a:rPr lang="ru-RU" dirty="0" err="1"/>
              <a:t>нанизывателей</a:t>
            </a:r>
            <a:r>
              <a:rPr lang="ru-RU" dirty="0"/>
              <a:t>, используемых в группах раннего возраста, до довольно сложных по сборке деревянных и пластмассовых   конструкторов  для   детей   старшего  дошкольного   возраста.</a:t>
            </a:r>
          </a:p>
          <a:p>
            <a:r>
              <a:rPr lang="ru-RU" dirty="0"/>
              <a:t>Кроме этого, для конструктивной деятельности детей необходимы различ­ные дополнительные материалы и игрушки.</a:t>
            </a:r>
          </a:p>
          <a:p>
            <a:r>
              <a:rPr lang="ru-RU" dirty="0"/>
              <a:t>Учитывая, что при конструировании из строительных материалов значи­тельная часть деталей уходит на изготовление перекрытий, а порой ограничен­ное их количество не позволяет сооружать перекрытия в соответствии с детским замыслом, педагог предлагают ребятам различные по конфигурации пласти­ны. Делают их из фанеры, оргстекла, </a:t>
            </a:r>
            <a:r>
              <a:rPr lang="ru-RU" dirty="0" err="1"/>
              <a:t>оргалита</a:t>
            </a:r>
            <a:r>
              <a:rPr lang="ru-RU" dirty="0"/>
              <a:t>, плотного картона и других мате­риалов. Размер подбирают </a:t>
            </a:r>
            <a:r>
              <a:rPr lang="ru-RU" i="1" dirty="0"/>
              <a:t>произвольно. </a:t>
            </a:r>
            <a:r>
              <a:rPr lang="ru-RU" dirty="0"/>
              <a:t>Необходимо только учитывать, чтобы пластины для мелкого строителя умещались в обычный ящик от строитель­ного материала, а пластины для крупного строителя не превышали по длине самую длинную деталь в наборе </a:t>
            </a:r>
          </a:p>
        </p:txBody>
      </p:sp>
    </p:spTree>
    <p:extLst>
      <p:ext uri="{BB962C8B-B14F-4D97-AF65-F5344CB8AC3E}">
        <p14:creationId xmlns:p14="http://schemas.microsoft.com/office/powerpoint/2010/main" val="70713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32803" y="755576"/>
            <a:ext cx="59046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Очень способствуют сенсорному развитию игры-занятия по конструированию.</a:t>
            </a:r>
          </a:p>
          <a:p>
            <a:r>
              <a:rPr lang="ru-RU" dirty="0"/>
              <a:t>На третьем году жизни конструирование еще весьма примитивное, но его значение увеличивается с каждым днем.</a:t>
            </a:r>
          </a:p>
          <a:p>
            <a:r>
              <a:rPr lang="ru-RU" dirty="0"/>
              <a:t>Вместе с малышом можно строить гаражи и мосты, башни и домики из кубиков и кирпичиков.</a:t>
            </a:r>
          </a:p>
          <a:p>
            <a:r>
              <a:rPr lang="ru-RU" dirty="0"/>
              <a:t>Очень полезны крупные и мелкие, а так же пластмассовые и деревянные кубики.</a:t>
            </a:r>
          </a:p>
          <a:p>
            <a:r>
              <a:rPr lang="ru-RU" dirty="0"/>
              <a:t>Кроме готовых конструкторов, рекомендуется использовать разный подручный материал: картонные коробочки, катушки, пуговицы (из них можно выложить змею), куски </a:t>
            </a:r>
            <a:r>
              <a:rPr lang="ru-RU" dirty="0" err="1"/>
              <a:t>ковролина</a:t>
            </a:r>
            <a:r>
              <a:rPr lang="ru-RU" dirty="0"/>
              <a:t>, картон. </a:t>
            </a:r>
          </a:p>
          <a:p>
            <a:r>
              <a:rPr lang="ru-RU" dirty="0"/>
              <a:t>Научите малыша сгибать листы и полоски бумаги.</a:t>
            </a:r>
          </a:p>
          <a:p>
            <a:r>
              <a:rPr lang="ru-RU" dirty="0"/>
              <a:t>Конструируя, ребенок продолжает знакомиться со свойствами предметов, закрепляет уже приобретенные знания.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5754569"/>
            <a:ext cx="211893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0000" r="90000">
                        <a14:foregroundMark x1="45000" y1="11579" x2="45000" y2="11579"/>
                        <a14:foregroundMark x1="41071" y1="11579" x2="43929" y2="31579"/>
                        <a14:foregroundMark x1="48393" y1="7632" x2="48929" y2="160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313" y="6012160"/>
            <a:ext cx="2982416" cy="257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29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12676" y="601682"/>
            <a:ext cx="58326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Мастерим кроватки для зайки и мишки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Материал. </a:t>
            </a:r>
            <a:endParaRPr lang="ru-RU" dirty="0"/>
          </a:p>
          <a:p>
            <a:r>
              <a:rPr lang="ru-RU" dirty="0"/>
              <a:t>Детали конструктора (кирпичики, кубики и др.), игрушечные персонажи — зайка и мишка.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Ход игры-занятия. </a:t>
            </a:r>
            <a:endParaRPr lang="ru-RU" dirty="0"/>
          </a:p>
          <a:p>
            <a:r>
              <a:rPr lang="ru-RU" dirty="0"/>
              <a:t>Предложите ребенку построить кроватки для зайки и мишки — они хотят спать в своих кроватках. </a:t>
            </a:r>
          </a:p>
          <a:p>
            <a:r>
              <a:rPr lang="ru-RU" dirty="0"/>
              <a:t>Рассмотрите игрушки, сравните их: «Кто больше?</a:t>
            </a:r>
          </a:p>
          <a:p>
            <a:r>
              <a:rPr lang="ru-RU" dirty="0"/>
              <a:t>Кому потребуется большая кроватка,</a:t>
            </a:r>
          </a:p>
          <a:p>
            <a:r>
              <a:rPr lang="ru-RU" dirty="0"/>
              <a:t>а кому — маленькая?»</a:t>
            </a:r>
          </a:p>
          <a:p>
            <a:r>
              <a:rPr lang="ru-RU" dirty="0"/>
              <a:t>Спросите у малыша: «Кому сделаем кроватку сначала</a:t>
            </a:r>
            <a:r>
              <a:rPr lang="ru-RU" dirty="0" smtClean="0"/>
              <a:t>?»</a:t>
            </a:r>
            <a:r>
              <a:rPr lang="ru-RU" dirty="0"/>
              <a:t> Большая кроватка может состоять из четырех кирпичиков, поставленных на бок, и большой пластины, а маленькая кроватка — из двух кирпичиков, стоящих на боку, и маленькой пластины.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7" b="96000" l="631" r="100000">
                        <a14:foregroundMark x1="17981" y1="24000" x2="6940" y2="3400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08720" y="5580112"/>
            <a:ext cx="44644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116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36" y="0"/>
            <a:ext cx="6858000" cy="9144000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0992" y="570330"/>
            <a:ext cx="5832648" cy="247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Складываем столик и скамеечку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Материал.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цветного картона: 2 заготовки для столика (21 х9 см, высота — 6 см) и 2 заготовки для скамейки (16x6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см,высота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4 см). Выберите картон, который легко сгибается!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игры-занятия.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91" b="99273" l="0" r="100000">
                        <a14:foregroundMark x1="41000" y1="16000" x2="27500" y2="22909"/>
                        <a14:foregroundMark x1="21500" y1="63273" x2="35500" y2="64000"/>
                        <a14:foregroundMark x1="75500" y1="54909" x2="74000" y2="62545"/>
                        <a14:foregroundMark x1="13500" y1="81091" x2="29000" y2="75636"/>
                        <a14:foregroundMark x1="61000" y1="86182" x2="37500" y2="92000"/>
                        <a14:foregroundMark x1="70000" y1="76727" x2="59500" y2="79273"/>
                        <a14:foregroundMark x1="86000" y1="72364" x2="90500" y2="72364"/>
                        <a14:foregroundMark x1="57500" y1="73091" x2="57500" y2="73091"/>
                        <a14:foregroundMark x1="48500" y1="62909" x2="48500" y2="62909"/>
                        <a14:foregroundMark x1="51000" y1="60364" x2="51000" y2="60364"/>
                        <a14:foregroundMark x1="46500" y1="59273" x2="46500" y2="59273"/>
                        <a14:foregroundMark x1="74000" y1="83636" x2="74000" y2="836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118" y="5652120"/>
            <a:ext cx="2110545" cy="271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 rot="10800000" flipV="1">
            <a:off x="570992" y="2994670"/>
            <a:ext cx="6016089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Предложите малышу сделать для маленькой куклы мебель: столик и скамеечку. Рассмотрите вместе с ребенком заготовку для столика и согните ее с двух сторон — получится столик. Порадуйтесь вместе с ребенком. Другую заготовку дайте малышу. Помогите ему согнуть заготовку по линии, взяв его руки в свои. У малыша пальцы еще слабые, поэтому сами проведите пальцем по месту сгиба. Если ребенок справился, достаньте заготовку скамеечки и покажите, как она делается.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Занятие длится 10—12 минут.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следующий раз сделайте гармошку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(3—4 сгиба на  полоске),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кроватку для куклы (такую же,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как скамеечка, но большего размера),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гараж (шалаш).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5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548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20</cp:revision>
  <dcterms:created xsi:type="dcterms:W3CDTF">2014-10-27T09:44:54Z</dcterms:created>
  <dcterms:modified xsi:type="dcterms:W3CDTF">2018-07-17T09:46:57Z</dcterms:modified>
</cp:coreProperties>
</file>