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62" r:id="rId4"/>
    <p:sldId id="263" r:id="rId5"/>
    <p:sldId id="264" r:id="rId6"/>
    <p:sldId id="257" r:id="rId7"/>
    <p:sldId id="259" r:id="rId8"/>
    <p:sldId id="260" r:id="rId9"/>
    <p:sldId id="265" r:id="rId10"/>
    <p:sldId id="266" r:id="rId11"/>
    <p:sldId id="267" r:id="rId12"/>
    <p:sldId id="275" r:id="rId13"/>
    <p:sldId id="268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BE57F-331A-4237-B3E8-0165AB8F8817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26B7E-4FE0-48C7-AB14-F7FD78952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3175"/>
            <a:ext cx="9137650" cy="68516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8786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БОГАТО ЖИВЁМ-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СПОЛНА ВОДУ ПЬЁМ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2214554"/>
            <a:ext cx="448257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Презентация</a:t>
            </a:r>
          </a:p>
          <a:p>
            <a:pPr algn="ctr"/>
            <a:r>
              <a:rPr lang="ru-RU" sz="2400" dirty="0" smtClean="0"/>
              <a:t>      учащегося 4 «Б» класса</a:t>
            </a:r>
          </a:p>
          <a:p>
            <a:pPr algn="ctr"/>
            <a:r>
              <a:rPr lang="ru-RU" sz="2400" dirty="0" smtClean="0"/>
              <a:t>МБОУ Вязьма – Брянской СОШ</a:t>
            </a:r>
          </a:p>
          <a:p>
            <a:pPr algn="ctr"/>
            <a:r>
              <a:rPr lang="ru-RU" sz="2400" dirty="0" smtClean="0"/>
              <a:t> имени Героя РФ А. В. </a:t>
            </a:r>
            <a:r>
              <a:rPr lang="ru-RU" sz="2400" dirty="0" err="1" smtClean="0"/>
              <a:t>Пуцыкина</a:t>
            </a:r>
            <a:endParaRPr lang="ru-RU" sz="2400" dirty="0" smtClean="0"/>
          </a:p>
          <a:p>
            <a:pPr algn="ctr"/>
            <a:r>
              <a:rPr lang="ru-RU" sz="2400" dirty="0" smtClean="0"/>
              <a:t>Вяземского района </a:t>
            </a:r>
          </a:p>
          <a:p>
            <a:pPr algn="ctr"/>
            <a:r>
              <a:rPr lang="ru-RU" sz="2400" dirty="0" smtClean="0"/>
              <a:t>Смоленской области</a:t>
            </a:r>
          </a:p>
          <a:p>
            <a:pPr algn="ctr"/>
            <a:r>
              <a:rPr lang="ru-RU" sz="2400" b="1" dirty="0" smtClean="0"/>
              <a:t>ЯКОВЛЕВА АЛЕКСЕЯ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Руководитель: Докучаева Лилия Ивановна,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</a:t>
            </a:r>
          </a:p>
          <a:p>
            <a:pPr algn="ctr"/>
            <a:r>
              <a:rPr lang="ru-RU" sz="1200" dirty="0" smtClean="0"/>
              <a:t>2017 год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Использование воды в домашних условиях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9157" y="1000108"/>
            <a:ext cx="902484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А) План моей квартиры с обозначением </a:t>
            </a: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мест с использованием воды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49" name="Group 1"/>
          <p:cNvGrpSpPr>
            <a:grpSpLocks noChangeAspect="1"/>
          </p:cNvGrpSpPr>
          <p:nvPr/>
        </p:nvGrpSpPr>
        <p:grpSpPr bwMode="auto">
          <a:xfrm>
            <a:off x="-285784" y="1928802"/>
            <a:ext cx="9193312" cy="4276852"/>
            <a:chOff x="2781" y="2093"/>
            <a:chExt cx="5571" cy="2558"/>
          </a:xfrm>
        </p:grpSpPr>
        <p:sp>
          <p:nvSpPr>
            <p:cNvPr id="2057" name="AutoShape 9"/>
            <p:cNvSpPr>
              <a:spLocks noChangeAspect="1" noChangeArrowheads="1" noTextEdit="1"/>
            </p:cNvSpPr>
            <p:nvPr/>
          </p:nvSpPr>
          <p:spPr bwMode="auto">
            <a:xfrm>
              <a:off x="2781" y="2093"/>
              <a:ext cx="5571" cy="255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3128" y="2372"/>
              <a:ext cx="2259" cy="13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Комната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3128" y="3626"/>
              <a:ext cx="1694" cy="97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Кухня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4822" y="3626"/>
              <a:ext cx="1129" cy="9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Прихожая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5387" y="2372"/>
              <a:ext cx="565" cy="697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Туалет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5952" y="2372"/>
              <a:ext cx="988" cy="697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Ванная комната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5952" y="3626"/>
              <a:ext cx="847" cy="5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Кладовая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0" name="Rectangle 2"/>
            <p:cNvSpPr>
              <a:spLocks noChangeArrowheads="1"/>
            </p:cNvSpPr>
            <p:nvPr/>
          </p:nvSpPr>
          <p:spPr bwMode="auto">
            <a:xfrm>
              <a:off x="6799" y="2372"/>
              <a:ext cx="1553" cy="18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Комната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6211669"/>
            <a:ext cx="1037736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Цветом я пометил места в квартире, где используется вода.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Б) Обобщение знаний </a:t>
            </a:r>
            <a:br>
              <a:rPr lang="ru-RU" i="1" dirty="0" smtClean="0"/>
            </a:br>
            <a:r>
              <a:rPr lang="ru-RU" i="1" dirty="0" smtClean="0"/>
              <a:t>об использовании воды в домашних условиях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5257800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водой можно умываться; в воде можно купаться, принимать душ;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воду мы используем в санузле;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воду мы используем для приготовления пищи: готовим вкусный суп, борщ, завариваем чай и варим компот;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водой мы поливаем комнатные и садовые цветы: они растут, зеленеют и цветут;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воду мы используем при уходе за   нашими домашними питомцами (питание, уборка, купание и др.);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вода нужна, чтобы вымыть посуду, пол, постирать бельё.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C:\Documents and Settings\Admin\Рабочий стол\яковлев его дом\2TsQwScTYY0.jpg"/>
          <p:cNvPicPr>
            <a:picLocks noChangeAspect="1" noChangeArrowheads="1"/>
          </p:cNvPicPr>
          <p:nvPr/>
        </p:nvPicPr>
        <p:blipFill>
          <a:blip r:embed="rId2"/>
          <a:srcRect b="11811"/>
          <a:stretch>
            <a:fillRect/>
          </a:stretch>
        </p:blipFill>
        <p:spPr bwMode="auto">
          <a:xfrm>
            <a:off x="6000760" y="0"/>
            <a:ext cx="3143240" cy="3695955"/>
          </a:xfrm>
          <a:prstGeom prst="rect">
            <a:avLst/>
          </a:prstGeom>
          <a:noFill/>
        </p:spPr>
      </p:pic>
      <p:pic>
        <p:nvPicPr>
          <p:cNvPr id="33797" name="Picture 5" descr="C:\Documents and Settings\Admin\Рабочий стол\яковлев его дом\Eb9J4DrLiyA.jpg"/>
          <p:cNvPicPr>
            <a:picLocks noChangeAspect="1" noChangeArrowheads="1"/>
          </p:cNvPicPr>
          <p:nvPr/>
        </p:nvPicPr>
        <p:blipFill>
          <a:blip r:embed="rId3"/>
          <a:srcRect b="22205"/>
          <a:stretch>
            <a:fillRect/>
          </a:stretch>
        </p:blipFill>
        <p:spPr bwMode="auto">
          <a:xfrm>
            <a:off x="6036465" y="3634717"/>
            <a:ext cx="3107535" cy="3223283"/>
          </a:xfrm>
          <a:prstGeom prst="rect">
            <a:avLst/>
          </a:prstGeom>
          <a:noFill/>
        </p:spPr>
      </p:pic>
      <p:pic>
        <p:nvPicPr>
          <p:cNvPr id="33798" name="Picture 6" descr="C:\Documents and Settings\Admin\Рабочий стол\яковлев его дом\JJyFkmu6orY.jpg"/>
          <p:cNvPicPr>
            <a:picLocks noChangeAspect="1" noChangeArrowheads="1"/>
          </p:cNvPicPr>
          <p:nvPr/>
        </p:nvPicPr>
        <p:blipFill>
          <a:blip r:embed="rId4"/>
          <a:srcRect t="20180"/>
          <a:stretch>
            <a:fillRect/>
          </a:stretch>
        </p:blipFill>
        <p:spPr bwMode="auto">
          <a:xfrm>
            <a:off x="2786050" y="3360779"/>
            <a:ext cx="3286116" cy="3497221"/>
          </a:xfrm>
          <a:prstGeom prst="rect">
            <a:avLst/>
          </a:prstGeom>
          <a:noFill/>
        </p:spPr>
      </p:pic>
      <p:pic>
        <p:nvPicPr>
          <p:cNvPr id="33796" name="Picture 4" descr="C:\Documents and Settings\Admin\Рабочий стол\яковлев его дом\cjC56PXchnA.jpg"/>
          <p:cNvPicPr>
            <a:picLocks noChangeAspect="1" noChangeArrowheads="1"/>
          </p:cNvPicPr>
          <p:nvPr/>
        </p:nvPicPr>
        <p:blipFill>
          <a:blip r:embed="rId5"/>
          <a:srcRect b="16063"/>
          <a:stretch>
            <a:fillRect/>
          </a:stretch>
        </p:blipFill>
        <p:spPr bwMode="auto">
          <a:xfrm>
            <a:off x="0" y="0"/>
            <a:ext cx="3286116" cy="3677624"/>
          </a:xfrm>
          <a:prstGeom prst="rect">
            <a:avLst/>
          </a:prstGeom>
          <a:noFill/>
        </p:spPr>
      </p:pic>
      <p:pic>
        <p:nvPicPr>
          <p:cNvPr id="33795" name="Picture 3" descr="C:\Documents and Settings\Admin\Рабочий стол\яковлев его дом\BmCh_GfsHC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0"/>
            <a:ext cx="2786082" cy="3714776"/>
          </a:xfrm>
          <a:prstGeom prst="rect">
            <a:avLst/>
          </a:prstGeom>
          <a:noFill/>
        </p:spPr>
      </p:pic>
      <p:pic>
        <p:nvPicPr>
          <p:cNvPr id="33799" name="Picture 7" descr="C:\Documents and Settings\Admin\Рабочий стол\яковлев его дом\nKmz8m1pkII.jpg"/>
          <p:cNvPicPr>
            <a:picLocks noChangeAspect="1" noChangeArrowheads="1"/>
          </p:cNvPicPr>
          <p:nvPr/>
        </p:nvPicPr>
        <p:blipFill>
          <a:blip r:embed="rId7"/>
          <a:srcRect t="5162"/>
          <a:stretch>
            <a:fillRect/>
          </a:stretch>
        </p:blipFill>
        <p:spPr bwMode="auto">
          <a:xfrm>
            <a:off x="0" y="3615281"/>
            <a:ext cx="2857488" cy="3242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В) </a:t>
            </a:r>
            <a:r>
              <a:rPr lang="ru-RU" b="1" i="1" dirty="0" smtClean="0"/>
              <a:t> </a:t>
            </a:r>
            <a:r>
              <a:rPr lang="ru-RU" i="1" dirty="0" smtClean="0"/>
              <a:t>Анализ расхода воды в домашних целях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1643050"/>
          <a:ext cx="7901341" cy="4462957"/>
        </p:xfrm>
        <a:graphic>
          <a:graphicData uri="http://schemas.openxmlformats.org/drawingml/2006/table">
            <a:tbl>
              <a:tblPr/>
              <a:tblGrid>
                <a:gridCol w="2633492"/>
                <a:gridCol w="2633492"/>
                <a:gridCol w="2634357"/>
              </a:tblGrid>
              <a:tr h="685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Цели использования воды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воды в день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воды в месяц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424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Стирка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320 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697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Приготовление пищи и мытье посуды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1800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685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воды в целях личной гигиены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3120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24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Полив цветов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50 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685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Уход за домашними животными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24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Уборка квартиры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 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400 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3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290 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5720 л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6143644"/>
            <a:ext cx="71401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Расход воды в день в семье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человек.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Г)</a:t>
            </a:r>
            <a:r>
              <a:rPr lang="ru-RU" i="1" dirty="0" smtClean="0"/>
              <a:t> Нерациональное использование воды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8929718" cy="5643578"/>
          </a:xfrm>
        </p:spPr>
        <p:txBody>
          <a:bodyPr>
            <a:noAutofit/>
          </a:bodyPr>
          <a:lstStyle/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Из приоткрытого крана уходит до 15 л воды в минуту.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 мытьё горки грязной посуды под сильной струёй уходит около 100 л воды.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 мытье автомашины из шланга расходуется до 200 л воды.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подтекании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воды в унитазе в сутки уходит 40 л воды.</a:t>
            </a:r>
          </a:p>
          <a:p>
            <a:pPr lvl="0"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Для принятия ванны надо в три раза больше воды, чем для душа.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если использовать стакан при чистке зубов, то экономится 5 – 10 л воды.</a:t>
            </a:r>
          </a:p>
          <a:p>
            <a:pPr lvl="0" algn="just">
              <a:buNone/>
            </a:pP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Смешивание горячей и холодной воды в рычажном кране происходит быстрее. Значит, воды расходуется намного меньше.</a:t>
            </a:r>
          </a:p>
          <a:p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Откуда и как попадает вода в дом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реки, водоёмов вода попадает в водозаборную станцию.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 специальных резервуарах проходит дезинфекция - вода не должна содержать в себе болезнетворные бактерии. Воду дезинфицируют хлорным газом, который придает воде посторонний привкус, но мы к этому легко привыкаем.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960" y="571480"/>
            <a:ext cx="89510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А)Экскурсия на водозаборную станцию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5" name="Picture 2" descr="C:\Documents and Settings\Admin\Рабочий стол\станц\DSC01628.JPG"/>
          <p:cNvPicPr>
            <a:picLocks noChangeAspect="1" noChangeArrowheads="1"/>
          </p:cNvPicPr>
          <p:nvPr/>
        </p:nvPicPr>
        <p:blipFill>
          <a:blip r:embed="rId2" cstate="print"/>
          <a:srcRect b="8522"/>
          <a:stretch>
            <a:fillRect/>
          </a:stretch>
        </p:blipFill>
        <p:spPr bwMode="auto">
          <a:xfrm>
            <a:off x="428596" y="1500174"/>
            <a:ext cx="8501122" cy="5185296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станц\DSC01630.JPG"/>
          <p:cNvPicPr>
            <a:picLocks noChangeAspect="1" noChangeArrowheads="1"/>
          </p:cNvPicPr>
          <p:nvPr/>
        </p:nvPicPr>
        <p:blipFill>
          <a:blip r:embed="rId3" cstate="print"/>
          <a:srcRect t="7954"/>
          <a:stretch>
            <a:fillRect/>
          </a:stretch>
        </p:blipFill>
        <p:spPr bwMode="auto">
          <a:xfrm>
            <a:off x="428596" y="1495456"/>
            <a:ext cx="8429684" cy="5173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Содержание работы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1.Использование воды в домашних условиях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План моей квартиры с обозначением мест с использованием воды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Обобщение знаний об использовании воды в домашних условиях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расхода воды в домашних целях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2.Откуда и как попадает вода в дом.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А)Экскурсия на водозаборную станцию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Б)Экскурсия на станцию обезжелезивания воды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3. Дополнительная очистка воды в домашних условиях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(отстаивание, кипячение, вымораживание, очищение кремнием или кварцем)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Вода в доме рассматривается нами как само собой разумеющееся. Однако, даже несколько часов мы не сможем прожить без неё.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Я задумался… Насколько запас воды иссякаем? Как и откуда в наш дом проходит вода? На какие нужды используется? Какой путь проходит вода, чтобы стать экологически чистой?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На нашей планете запасы воды распределены следующим образом:</a:t>
            </a:r>
          </a:p>
          <a:p>
            <a:r>
              <a:rPr lang="ru-RU" dirty="0" smtClean="0"/>
              <a:t>основная масса воды (солёной) – моря и океаны;</a:t>
            </a:r>
          </a:p>
          <a:p>
            <a:r>
              <a:rPr lang="ru-RU" dirty="0" smtClean="0"/>
              <a:t>пресная вода – 3 % (доступна не вся её часть)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Взрослый человек на 65 – 70% состоит из воды.</a:t>
            </a:r>
          </a:p>
          <a:p>
            <a:r>
              <a:rPr lang="ru-RU" dirty="0" smtClean="0"/>
              <a:t>Я выпиваю около 2 литров воды в день. </a:t>
            </a:r>
          </a:p>
          <a:p>
            <a:pPr>
              <a:buNone/>
            </a:pPr>
            <a:r>
              <a:rPr lang="ru-RU" b="1" dirty="0" smtClean="0"/>
              <a:t>		</a:t>
            </a:r>
          </a:p>
          <a:p>
            <a:pPr>
              <a:buNone/>
            </a:pPr>
            <a:r>
              <a:rPr lang="ru-RU" b="1" dirty="0" smtClean="0"/>
              <a:t>		Вода выполняет несколько функций: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растворяет вещества в организме;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доставляет к клеткам питательные вещества;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выводит из организма шлаки.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3175"/>
            <a:ext cx="9137650" cy="68516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7938" y="2285992"/>
            <a:ext cx="841672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Моих знаний  о воде недостаточно,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я решил расширить их, проведя исследование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обобщив их  в этой работе.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3496" y="214290"/>
            <a:ext cx="86462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БОГАТО ЖИВЁМ –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СПОЛНА ВОДУ ПЬЁМ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где и как вода используется дома; что делается для её очищения перед поступлением в водопровод  и как улучшить качество воды в домашних условиях.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43998" cy="557214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узнать, откуда и как вода попадает в мой дом;</a:t>
            </a:r>
          </a:p>
          <a:p>
            <a:pPr lvl="0"/>
            <a:r>
              <a:rPr lang="ru-RU" sz="2800" dirty="0" smtClean="0"/>
              <a:t>обозначить места в доме, где используется вода;</a:t>
            </a:r>
          </a:p>
          <a:p>
            <a:pPr lvl="0"/>
            <a:r>
              <a:rPr lang="ru-RU" sz="2800" dirty="0" smtClean="0"/>
              <a:t>проанализировать расход воды в домашних целях;</a:t>
            </a:r>
          </a:p>
          <a:p>
            <a:pPr lvl="0"/>
            <a:r>
              <a:rPr lang="ru-RU" sz="2800" dirty="0" smtClean="0"/>
              <a:t>узнать, как очищается вода перед поступлением в водопровод;</a:t>
            </a:r>
          </a:p>
          <a:p>
            <a:pPr lvl="0"/>
            <a:r>
              <a:rPr lang="ru-RU" sz="2800" dirty="0" smtClean="0"/>
              <a:t>исследовать качество воды;</a:t>
            </a:r>
          </a:p>
          <a:p>
            <a:pPr lvl="0"/>
            <a:r>
              <a:rPr lang="ru-RU" sz="2800" dirty="0" smtClean="0"/>
              <a:t>познакомиться со способами очистки воды в домашних условиях;</a:t>
            </a:r>
          </a:p>
          <a:p>
            <a:pPr lvl="0"/>
            <a:r>
              <a:rPr lang="ru-RU" sz="2800" dirty="0" smtClean="0"/>
              <a:t>познакомиться с бытовым фильтром для очистки воды; </a:t>
            </a:r>
          </a:p>
          <a:p>
            <a:pPr lvl="0"/>
            <a:r>
              <a:rPr lang="ru-RU" sz="2800" dirty="0" smtClean="0"/>
              <a:t>подобрать пословицы, поговорки и загадки о воде.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 fontScale="32500" lnSpcReduction="20000"/>
          </a:bodyPr>
          <a:lstStyle/>
          <a:p>
            <a:pPr indent="0">
              <a:lnSpc>
                <a:spcPct val="120000"/>
              </a:lnSpc>
              <a:buNone/>
            </a:pP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Гипотеза. 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Предполагаю,  что мы используем большое количество воды нерационально в домашних целях. Необходимо дополнительно очищать водопроводную воду, используемую для питья и приготовления пищи.</a:t>
            </a:r>
          </a:p>
          <a:p>
            <a:pPr indent="0">
              <a:lnSpc>
                <a:spcPct val="120000"/>
              </a:lnSpc>
              <a:buNone/>
            </a:pP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493</Words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Содержание работы</vt:lpstr>
      <vt:lpstr>Слайд 3</vt:lpstr>
      <vt:lpstr>Слайд 4</vt:lpstr>
      <vt:lpstr>Слайд 5</vt:lpstr>
      <vt:lpstr>Слайд 6</vt:lpstr>
      <vt:lpstr>Слайд 7</vt:lpstr>
      <vt:lpstr>Задачи:</vt:lpstr>
      <vt:lpstr>Слайд 9</vt:lpstr>
      <vt:lpstr>Использование воды в домашних условиях</vt:lpstr>
      <vt:lpstr>Б) Обобщение знаний  об использовании воды в домашних условиях </vt:lpstr>
      <vt:lpstr>Слайд 12</vt:lpstr>
      <vt:lpstr>В)  Анализ расхода воды в домашних целях </vt:lpstr>
      <vt:lpstr>Г) Нерациональное использование воды </vt:lpstr>
      <vt:lpstr>Откуда и как попадает вода в дом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28</cp:revision>
  <dcterms:modified xsi:type="dcterms:W3CDTF">2018-07-18T14:21:46Z</dcterms:modified>
</cp:coreProperties>
</file>