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84" r:id="rId3"/>
    <p:sldId id="272" r:id="rId4"/>
    <p:sldId id="273" r:id="rId5"/>
    <p:sldId id="274" r:id="rId6"/>
    <p:sldId id="276" r:id="rId7"/>
    <p:sldId id="277" r:id="rId8"/>
    <p:sldId id="278" r:id="rId9"/>
    <p:sldId id="280" r:id="rId10"/>
    <p:sldId id="281" r:id="rId11"/>
    <p:sldId id="279" r:id="rId12"/>
    <p:sldId id="28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EBE57F-331A-4237-B3E8-0165AB8F8817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326B7E-4FE0-48C7-AB14-F7FD78952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2000"/>
            <a:lum/>
          </a:blip>
          <a:srcRect/>
          <a:tile tx="0" ty="0" sx="100000" sy="100000" flip="none" algn="c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3175"/>
            <a:ext cx="9137650" cy="68516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285728"/>
            <a:ext cx="87868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БОГАТО ЖИВЁМ-</a:t>
            </a: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СПОЛНА ВОДУ ПЬЁМ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1670" y="2214554"/>
            <a:ext cx="4482573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Презентация</a:t>
            </a:r>
          </a:p>
          <a:p>
            <a:pPr algn="ctr"/>
            <a:r>
              <a:rPr lang="ru-RU" sz="2400" dirty="0" smtClean="0"/>
              <a:t>      учащегося 4 «Б» класса</a:t>
            </a:r>
          </a:p>
          <a:p>
            <a:pPr algn="ctr"/>
            <a:r>
              <a:rPr lang="ru-RU" sz="2400" dirty="0" smtClean="0"/>
              <a:t>МБОУ Вязьма – Брянской СОШ</a:t>
            </a:r>
          </a:p>
          <a:p>
            <a:pPr algn="ctr"/>
            <a:r>
              <a:rPr lang="ru-RU" sz="2400" dirty="0" smtClean="0"/>
              <a:t> имени Героя РФ А. В. </a:t>
            </a:r>
            <a:r>
              <a:rPr lang="ru-RU" sz="2400" dirty="0" err="1" smtClean="0"/>
              <a:t>Пуцыкина</a:t>
            </a:r>
            <a:endParaRPr lang="ru-RU" sz="2400" dirty="0" smtClean="0"/>
          </a:p>
          <a:p>
            <a:pPr algn="ctr"/>
            <a:r>
              <a:rPr lang="ru-RU" sz="2400" dirty="0" smtClean="0"/>
              <a:t>Вяземского района </a:t>
            </a:r>
          </a:p>
          <a:p>
            <a:pPr algn="ctr"/>
            <a:r>
              <a:rPr lang="ru-RU" sz="2400" dirty="0" smtClean="0"/>
              <a:t>Смоленской области</a:t>
            </a:r>
          </a:p>
          <a:p>
            <a:pPr algn="ctr"/>
            <a:r>
              <a:rPr lang="ru-RU" sz="2400" b="1" dirty="0" smtClean="0"/>
              <a:t>ЯКОВЛЕВА АЛЕКСЕЯ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Руководитель: Докучаева Лилия Ивановна, 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учитель начальных классов</a:t>
            </a:r>
          </a:p>
          <a:p>
            <a:pPr algn="ctr"/>
            <a:r>
              <a:rPr lang="ru-RU" sz="1200" dirty="0" smtClean="0"/>
              <a:t>2017 год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Анкетирование учащихся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Иссякаем ли запас пресной воды на планете?</a:t>
            </a:r>
          </a:p>
          <a:p>
            <a:r>
              <a:rPr lang="ru-RU" dirty="0" smtClean="0"/>
              <a:t>Верна ли схема: водоём - станция по очистке воды - водопровод?</a:t>
            </a:r>
          </a:p>
          <a:p>
            <a:r>
              <a:rPr lang="ru-RU" dirty="0" smtClean="0"/>
              <a:t>Экономите ли вы водопроводную воду? Как?</a:t>
            </a:r>
          </a:p>
          <a:p>
            <a:r>
              <a:rPr lang="ru-RU" dirty="0" smtClean="0"/>
              <a:t>Очищаете ли вы дополнительно водопроводную воду перед приготовлением пищи и питьём? Как?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71538" y="785794"/>
            <a:ext cx="682141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Мы провели анкетирование</a:t>
            </a:r>
          </a:p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учащихся начальных классов по вопросам: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Итак, можно сделать следующие выводы: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Ежечасно и каждодневно в быту мы используем пресную воду. Запас её иссякаем.</a:t>
            </a:r>
          </a:p>
          <a:p>
            <a:pPr algn="just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Важно, чтобы вода проходила дезинфекцию и очистку на водозаборных станциях. </a:t>
            </a:r>
          </a:p>
          <a:p>
            <a:pPr algn="just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Пить дополнительно неочищенную  водопроводную воду опасно для здоровья.</a:t>
            </a: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66"/>
                </a:solidFill>
              </a:rPr>
              <a:t>СПАСИБО ЗА ВНИМАНИЕ!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85918" y="2428868"/>
            <a:ext cx="6072198" cy="4429132"/>
          </a:xfrm>
        </p:spPr>
        <p:txBody>
          <a:bodyPr/>
          <a:lstStyle/>
          <a:p>
            <a:pPr>
              <a:buFontTx/>
              <a:buNone/>
            </a:pPr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Будьте здоровы!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7.40741E-7 C -0.17656 0.07685 -0.35278 0.1537 -0.35694 0.19352 C -0.36076 0.23333 -0.15833 0.21667 -0.02361 0.23866 C 0.11111 0.26065 0.48559 0.29722 0.45104 0.32407 C 0.41667 0.35208 -0.19601 0.36644 -0.22917 0.40417 C -0.26233 0.4419 0.22361 0.51458 0.25278 0.55046 C 0.28177 0.58611 -0.00295 0.61042 -0.05417 0.61921 C -0.10556 0.62801 -0.05538 0.60903 -0.05556 0.60208 C -0.05573 0.59491 -0.05469 0.57477 -0.05556 0.57616 C -0.05642 0.57755 -0.05885 0.60579 -0.06111 0.61065 C -0.06337 0.61574 -0.06892 0.60532 -0.06944 0.60625 C -0.06979 0.60718 -0.06701 0.61204 -0.06389 0.61713 " pathEditMode="relative" rAng="0" ptsTypes="aaaaaaaaaaaA">
                                      <p:cBhvr>
                                        <p:cTn id="6" dur="3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" y="3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Обработанную воду проверяют в лаборатории: соответствует ли нормам ее цвет, запах, вкус. И, действительно ли, она очищена от микробов.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Только в этом случае ее пускают в водопровод. Мощные насосы качают воду день и ночь из водозаборной станции, направляя её в трубы.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Admin\Рабочий стол\станц\DSC016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000108"/>
            <a:ext cx="8360468" cy="5574577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станц\DSC016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000108"/>
            <a:ext cx="8358246" cy="55730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Б)Экскурсия на станцию обезжелезивания 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375761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Мощные насосы помогают закачивать воду в шесть огромных котлов станции.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43438" y="1857364"/>
            <a:ext cx="440261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Поддерживать давление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на станции помогают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огромные ресиверы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 воздухом.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F:\фото 1 шаги\DSC0152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214818"/>
            <a:ext cx="3071834" cy="2290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фото 1 шаги\DSC0152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643050"/>
            <a:ext cx="4214810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:\фото 1 шаги\DSC0152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571612"/>
            <a:ext cx="4429156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472518" cy="628654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Возможности станции позволяют очищать от железа и примесей 8 тыс. кубометров воды в сутки. Станция обезжелезивания воды позволяет снизить содержание железа до 0,3 мг в одном литре.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Кроме того, станция способна производить "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отдувку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 из воды сероводорода, углекислоты, метана и других газов. Таким образом, жители села получают качественную воду, соответствующую нормам.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F:\фото 1 шаги\DSC015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Дополнительная очистка воды в домашних условиях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Именно от питьевой воды зависит здоровье человека. В среднем за свою жизнь человек выпивает 35- 40 тонн воды, вместе с которой в организм попадают около 50кг различных микроэлементов. 	Французский микробиолог Луи Пастер больше века назад сказал, что «человек выпивает 90% своих болезней».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8858312" cy="700092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очистки воды в бытовых условиях люди используют разные способы:</a:t>
            </a:r>
          </a:p>
          <a:p>
            <a:pPr lvl="0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отстаивание;</a:t>
            </a:r>
          </a:p>
          <a:p>
            <a:pPr lvl="0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кипячение; </a:t>
            </a:r>
          </a:p>
          <a:p>
            <a:pPr lvl="0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вымораживание.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Отстаивание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Водопроводную воду наливают в большое ведро и оставляют в нем на несколько часов. Без перемешивания воды в ведре удаление газообразного хлора происходит примерно с 1/3 глубины от поверхности воды. Отстаивать воду следует не менее 10 часов в открытых сосудах в местах, защищенных от попадания прямых солнечных лучей.</a:t>
            </a:r>
          </a:p>
          <a:p>
            <a:pPr lvl="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DSC00813"/>
          <p:cNvPicPr/>
          <p:nvPr/>
        </p:nvPicPr>
        <p:blipFill>
          <a:blip r:embed="rId2" cstate="print"/>
          <a:srcRect b="10207"/>
          <a:stretch>
            <a:fillRect/>
          </a:stretch>
        </p:blipFill>
        <p:spPr bwMode="auto">
          <a:xfrm>
            <a:off x="5786446" y="642918"/>
            <a:ext cx="3152774" cy="2151021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8929718" cy="6643710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Кипячение.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Все мы с детства знаем, что сырую воду пить нельзя, можно только кипяченую. Кипячение используют для уничтожения вирусов, бактерий, микроорганизмов, удаления хлора. Кипячение действительно помогает в некоторой степени очистить воду.</a:t>
            </a:r>
          </a:p>
          <a:p>
            <a:pPr algn="just">
              <a:buNone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Вымораживание.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Если налить воду в посуду и поставить ее в холодильник. Снять с поверхности лёд и разморозить ее для питья. Эффект очистки воды таким способом равен нулю. Т. к. вымораживание - очень сложный и долгий процесс, сложный для использования в домашних условиях. </a:t>
            </a:r>
          </a:p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DSC0082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357562"/>
            <a:ext cx="4338647" cy="3071834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0"/>
            <a:ext cx="8472518" cy="778671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	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Фильтрация.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Фильтры, предназначенные для очистки воды, бывают в самом разном исполнении. 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	В большинстве случаев при использовании водяных фильтров происходит обессоливание воды. При длительном употреблении такой воды нарушается водно-солевой баланс организма.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5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Кремниевая вода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часто используется в профилактических и лечебных целях. Кремний очищает воду, делая ее свойства целебными. Минерал кремний способен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сорбировать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радионуклиды, нейтрализовать хлор, способствовать осаждению тяжелых металлов, подавлять бактерии.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8715436" cy="4572032"/>
          </a:xfrm>
        </p:spPr>
        <p:txBody>
          <a:bodyPr>
            <a:normAutofit fontScale="40000" lnSpcReduction="20000"/>
          </a:bodyPr>
          <a:lstStyle/>
          <a:p>
            <a:pPr algn="just">
              <a:buNone/>
            </a:pPr>
            <a:r>
              <a:rPr lang="ru-RU" b="1" dirty="0" smtClean="0"/>
              <a:t>	</a:t>
            </a:r>
            <a:r>
              <a:rPr lang="ru-RU" sz="4600" b="1" dirty="0" smtClean="0"/>
              <a:t>	</a:t>
            </a:r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Кварц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очищает воду от соединений растворенного железа, марганца, алюминия, хлора. Позволяет снизить содержание радионуклидов. Удаляет ионы тяжелых металлов: свинца, кадмия, меди, железа, цезия. </a:t>
            </a:r>
          </a:p>
          <a:p>
            <a:pPr algn="just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		Обеспечивает мощную защиту от бактериальных и вирусных загрязнений, избавляет от грибков, водорослей, паразитов.</a:t>
            </a:r>
          </a:p>
          <a:p>
            <a:pPr algn="just">
              <a:buNone/>
            </a:pP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172</Words>
  <PresentationFormat>Экран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Б)Экскурсия на станцию обезжелезивания воды</vt:lpstr>
      <vt:lpstr>Слайд 4</vt:lpstr>
      <vt:lpstr>Дополнительная очистка воды в домашних условиях </vt:lpstr>
      <vt:lpstr>Слайд 6</vt:lpstr>
      <vt:lpstr>Слайд 7</vt:lpstr>
      <vt:lpstr>Слайд 8</vt:lpstr>
      <vt:lpstr>Слайд 9</vt:lpstr>
      <vt:lpstr>Анкетирование учащихся</vt:lpstr>
      <vt:lpstr>Итак, можно сделать следующие выводы: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28</cp:revision>
  <dcterms:modified xsi:type="dcterms:W3CDTF">2018-07-18T14:26:06Z</dcterms:modified>
</cp:coreProperties>
</file>